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125" d="100"/>
          <a:sy n="125" d="100"/>
        </p:scale>
        <p:origin x="-102" y="-1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08757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Speed and velocity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Vector additions</a:t>
            </a:r>
          </a:p>
          <a:p>
            <a:r>
              <a:rPr lang="en-US" smtClean="0"/>
              <a:t>When vector diagrams are used, the vectors (arrows) are placed tip to tail.</a:t>
            </a:r>
          </a:p>
          <a:p>
            <a:r>
              <a:rPr lang="en-US" smtClean="0"/>
              <a:t>Pi </a:t>
            </a:r>
          </a:p>
          <a:p>
            <a:r>
              <a:rPr lang="en-US" smtClean="0"/>
              <a:t>Pf </a:t>
            </a:r>
          </a:p>
          <a:p>
            <a:r>
              <a:rPr lang="en-US" smtClean="0"/>
              <a:t>d = +22.5km + (-40km)</a:t>
            </a:r>
          </a:p>
          <a:p>
            <a:endParaRPr lang="en-US" smtClean="0"/>
          </a:p>
          <a:p>
            <a:r>
              <a:rPr lang="en-US" smtClean="0"/>
              <a:t>d= -17.5 km or 17.5 km [W]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Speed and velocity</a:t>
            </a:r>
          </a:p>
          <a:p>
            <a:r>
              <a:rPr lang="en-US" smtClean="0"/>
              <a:t>Speed is a scalar quantity and can be an average or instantaneous value.</a:t>
            </a:r>
          </a:p>
          <a:p>
            <a:endParaRPr lang="en-US" smtClean="0"/>
          </a:p>
          <a:p>
            <a:r>
              <a:rPr lang="en-US" smtClean="0"/>
              <a:t>For example - If you drove to Vancouver (approximately 400 km away) in 4 hours your average speed would be 100km/hr.  But at any given time your instantaneous speed could be more or less than 100 km/hr.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Equations</a:t>
            </a:r>
          </a:p>
          <a:p>
            <a:r>
              <a:rPr lang="en-US" smtClean="0"/>
              <a:t>v =   d , where     d = change in position (distance) </a:t>
            </a:r>
          </a:p>
          <a:p>
            <a:r>
              <a:rPr lang="en-US" smtClean="0"/>
              <a:t>        t                  t = time interval</a:t>
            </a:r>
          </a:p>
          <a:p>
            <a:r>
              <a:rPr lang="en-US" smtClean="0"/>
              <a:t>	  </a:t>
            </a:r>
          </a:p>
          <a:p>
            <a:endParaRPr lang="en-US" smtClean="0"/>
          </a:p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1</a:t>
            </a:r>
          </a:p>
          <a:p>
            <a:r>
              <a:rPr lang="en-US" smtClean="0"/>
              <a:t>A family travels for 60 miles at 20 miles per hour on a dirt road, and then travels another 60 miles at 60 mph on the pavement in order to get home from a camping trip. What is the average speed for the entire trip?</a:t>
            </a:r>
          </a:p>
          <a:p>
            <a:r>
              <a:rPr lang="en-US" smtClean="0"/>
              <a:t>Plan:</a:t>
            </a:r>
          </a:p>
          <a:p>
            <a:r>
              <a:rPr lang="en-US" smtClean="0"/>
              <a:t>	What do we need to know?</a:t>
            </a:r>
          </a:p>
          <a:p>
            <a:r>
              <a:rPr lang="en-US" smtClean="0"/>
              <a:t>	What do we need to find first?</a:t>
            </a:r>
          </a:p>
          <a:p>
            <a:r>
              <a:rPr lang="en-US" smtClean="0"/>
              <a:t>	Would drawing it out help?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To complete this…..</a:t>
            </a:r>
          </a:p>
          <a:p>
            <a:r>
              <a:rPr lang="en-US" smtClean="0"/>
              <a:t>We must find the total time taken and the distance travelled for each part of the journey first, then apply the equation.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A person travels for two hours at 30 miles per hour on horseback and then travels for one hour at 15 mph. What is the person’s average speed?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Average velocity</a:t>
            </a:r>
          </a:p>
          <a:p>
            <a:r>
              <a:rPr lang="en-US" smtClean="0"/>
              <a:t>Average velocity is calculated in the same manner as average speed only instead of  distance we use the displacement (a vector).</a:t>
            </a:r>
          </a:p>
          <a:p>
            <a:endParaRPr lang="en-US" smtClean="0"/>
          </a:p>
          <a:p>
            <a:r>
              <a:rPr lang="en-US" smtClean="0"/>
              <a:t>average velocity is a vector quantity which means the answer must have a direction associated with it.</a:t>
            </a:r>
          </a:p>
          <a:p>
            <a:r>
              <a:rPr lang="en-US" smtClean="0"/>
              <a:t>v =   d , where     d = change in position (displacement) </a:t>
            </a:r>
          </a:p>
          <a:p>
            <a:r>
              <a:rPr lang="en-US" smtClean="0"/>
              <a:t>        t                 t = time interval</a:t>
            </a:r>
          </a:p>
          <a:p>
            <a:r>
              <a:rPr lang="en-US" smtClean="0"/>
              <a:t>	  </a:t>
            </a:r>
          </a:p>
          <a:p>
            <a:endParaRPr lang="en-US" smtClean="0"/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Example 3</a:t>
            </a:r>
          </a:p>
          <a:p>
            <a:r>
              <a:rPr lang="en-US" smtClean="0"/>
              <a:t>A car moves due east at 30 km/h for 45 min, turns around, and moves due west at 40 km/h for 60 minutes. What is the average velocity for the entire trip?</a:t>
            </a:r>
          </a:p>
          <a:p>
            <a:r>
              <a:rPr lang="en-US" smtClean="0"/>
              <a:t>Plan:</a:t>
            </a:r>
          </a:p>
          <a:p>
            <a:r>
              <a:rPr lang="en-US" smtClean="0"/>
              <a:t>in this case it is important to draw out what the car is doing in order to find the total displacement, since it moves in opposite direction.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from the example:</a:t>
            </a:r>
          </a:p>
          <a:p>
            <a:r>
              <a:rPr lang="en-US" smtClean="0"/>
              <a:t>initially: 30 km/h for 45 minutes east.  Find displacement									22.5 km[E]</a:t>
            </a:r>
          </a:p>
          <a:p>
            <a:endParaRPr lang="en-US" smtClean="0"/>
          </a:p>
          <a:p>
            <a:r>
              <a:rPr lang="en-US" smtClean="0"/>
              <a:t>then:  40 km/h for 60 minutes west.  Find displacement</a:t>
            </a:r>
          </a:p>
          <a:p>
            <a:r>
              <a:rPr lang="en-US" smtClean="0"/>
              <a:t>		 											40 km [W]</a:t>
            </a:r>
          </a:p>
          <a:p>
            <a:r>
              <a:rPr lang="en-US" smtClean="0"/>
              <a:t>Example 3 …..the plan</a:t>
            </a:r>
          </a:p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2914648"/>
            <a:ext cx="9144000" cy="22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291464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4225081"/>
            <a:ext cx="9144000" cy="91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422508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3335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Speed and velocity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Vector additions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When vector diagrams are used, the vectors (arrows) are placed tip to tail.</a:t>
            </a:r>
          </a:p>
        </p:txBody>
      </p:sp>
      <p:cxnSp>
        <p:nvCxnSpPr>
          <p:cNvPr id="110" name="Shape 110"/>
          <p:cNvCxnSpPr/>
          <p:nvPr/>
        </p:nvCxnSpPr>
        <p:spPr>
          <a:xfrm rot="10800000" flipH="1">
            <a:off x="3199900" y="2605500"/>
            <a:ext cx="3229500" cy="19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1" name="Shape 111"/>
          <p:cNvCxnSpPr/>
          <p:nvPr/>
        </p:nvCxnSpPr>
        <p:spPr>
          <a:xfrm flipH="1">
            <a:off x="1377099" y="2734275"/>
            <a:ext cx="5052300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2" name="Shape 112"/>
          <p:cNvSpPr/>
          <p:nvPr/>
        </p:nvSpPr>
        <p:spPr>
          <a:xfrm>
            <a:off x="3150375" y="2645125"/>
            <a:ext cx="108899" cy="772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1321400" y="2807450"/>
            <a:ext cx="108899" cy="7728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2942325" y="3477300"/>
            <a:ext cx="534899" cy="39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P</a:t>
            </a:r>
            <a:r>
              <a:rPr lang="en" i="1"/>
              <a:t>i</a:t>
            </a:r>
            <a:r>
              <a:rPr lang="en"/>
              <a:t> 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1128200" y="3643525"/>
            <a:ext cx="1200000" cy="39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P</a:t>
            </a:r>
            <a:r>
              <a:rPr lang="en" i="1"/>
              <a:t>f</a:t>
            </a:r>
            <a:r>
              <a:rPr lang="en"/>
              <a:t> 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5617175" y="3051300"/>
            <a:ext cx="3170099" cy="1773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d = +22.5km + (-40km)</a:t>
            </a:r>
          </a:p>
          <a:p>
            <a:endParaRPr lang="en" sz="1800"/>
          </a:p>
          <a:p>
            <a:pPr lvl="0" rtl="0">
              <a:buNone/>
            </a:pPr>
            <a:r>
              <a:rPr lang="en" sz="1800"/>
              <a:t>d= -17.5 km or 17.5 km [W]</a:t>
            </a:r>
          </a:p>
        </p:txBody>
      </p:sp>
      <p:cxnSp>
        <p:nvCxnSpPr>
          <p:cNvPr id="117" name="Shape 117"/>
          <p:cNvCxnSpPr/>
          <p:nvPr/>
        </p:nvCxnSpPr>
        <p:spPr>
          <a:xfrm>
            <a:off x="5636975" y="3180100"/>
            <a:ext cx="158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" name="Shape 118"/>
          <p:cNvCxnSpPr/>
          <p:nvPr/>
        </p:nvCxnSpPr>
        <p:spPr>
          <a:xfrm>
            <a:off x="5680400" y="3670500"/>
            <a:ext cx="158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Speed and velocity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0477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Speed is a </a:t>
            </a:r>
            <a:r>
              <a:rPr lang="en">
                <a:solidFill>
                  <a:srgbClr val="980000"/>
                </a:solidFill>
              </a:rPr>
              <a:t>scalar quantity</a:t>
            </a:r>
            <a:r>
              <a:rPr lang="en"/>
              <a:t> and can be an average or instantaneous value.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For example - If you drove to Vancouver (approximately 400 km away) in 4 hours your average speed would be 100km/hr.  But at any given time your instantaneous speed could be more or less than 100 km/hr.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Equations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v =   d , where     d = </a:t>
            </a:r>
            <a:r>
              <a:rPr lang="en" sz="2400"/>
              <a:t>change in position (distance) </a:t>
            </a:r>
          </a:p>
          <a:p>
            <a:pPr lvl="0" rtl="0">
              <a:buNone/>
            </a:pPr>
            <a:r>
              <a:rPr lang="en"/>
              <a:t>        t                  t = </a:t>
            </a:r>
            <a:r>
              <a:rPr lang="en" sz="2400"/>
              <a:t>time interval</a:t>
            </a:r>
          </a:p>
          <a:p>
            <a:pPr lvl="0" rtl="0">
              <a:buNone/>
            </a:pPr>
            <a:r>
              <a:rPr lang="en"/>
              <a:t>	  </a:t>
            </a:r>
          </a:p>
          <a:p>
            <a:endParaRPr lang="en"/>
          </a:p>
        </p:txBody>
      </p:sp>
      <p:sp>
        <p:nvSpPr>
          <p:cNvPr id="47" name="Shape 47"/>
          <p:cNvSpPr/>
          <p:nvPr/>
        </p:nvSpPr>
        <p:spPr>
          <a:xfrm>
            <a:off x="1089750" y="1469275"/>
            <a:ext cx="297300" cy="2675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1143075" y="1988225"/>
            <a:ext cx="297300" cy="2675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49" name="Shape 49"/>
          <p:cNvCxnSpPr>
            <a:stCxn id="47" idx="2"/>
            <a:endCxn id="47" idx="4"/>
          </p:cNvCxnSpPr>
          <p:nvPr/>
        </p:nvCxnSpPr>
        <p:spPr>
          <a:xfrm>
            <a:off x="1089750" y="1736874"/>
            <a:ext cx="297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50" name="Shape 50"/>
          <p:cNvCxnSpPr/>
          <p:nvPr/>
        </p:nvCxnSpPr>
        <p:spPr>
          <a:xfrm>
            <a:off x="1029225" y="1862500"/>
            <a:ext cx="524999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1" name="Shape 51"/>
          <p:cNvSpPr/>
          <p:nvPr/>
        </p:nvSpPr>
        <p:spPr>
          <a:xfrm>
            <a:off x="3227325" y="1469275"/>
            <a:ext cx="297300" cy="2675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>
            <a:off x="3171675" y="1946275"/>
            <a:ext cx="297300" cy="2675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1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284425" y="2466500"/>
            <a:ext cx="3779300" cy="2677000"/>
          </a:xfrm>
          <a:prstGeom prst="rect">
            <a:avLst/>
          </a:prstGeom>
        </p:spPr>
      </p:pic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family travels for 60 miles at 20 miles per hour on a dirt road, and then travels another 60 miles at 60 mph on the pavement in order to get home from a camping trip. What is the </a:t>
            </a:r>
            <a:r>
              <a:rPr lang="en" sz="2400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average speed</a:t>
            </a: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the entire trip?</a:t>
            </a:r>
          </a:p>
          <a:p>
            <a:pPr lvl="0" rtl="0">
              <a:buNone/>
            </a:pPr>
            <a:r>
              <a:rPr lang="en" sz="24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Plan:</a:t>
            </a:r>
          </a:p>
          <a:p>
            <a:pPr lvl="0" rtl="0"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What do we need to know?</a:t>
            </a:r>
          </a:p>
          <a:p>
            <a:pPr lvl="0" rtl="0"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What do we need to find first?</a:t>
            </a:r>
          </a:p>
          <a:p>
            <a:pPr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Would drawing it out help?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To complete this…..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136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We must find the total time taken and the distance travelled for each part of the journey first, then apply the equation.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2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1325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person travels for two hours at 30 miles per hour on horseback and then travels for one hour at 15 mph. What is the person’s average speed?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2525550"/>
            <a:ext cx="2743200" cy="24002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Average velocity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Average velocity is calculated in the same manner as average speed only instead of  distance we use the displacement (a vector).</a:t>
            </a:r>
          </a:p>
          <a:p>
            <a:endParaRPr lang="en"/>
          </a:p>
          <a:p>
            <a:pPr>
              <a:buNone/>
            </a:pPr>
            <a:r>
              <a:rPr lang="en"/>
              <a:t>average velocity is a vector quantity which means the answer must have a direction associated with it.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861900" y="2731050"/>
            <a:ext cx="4743900" cy="663900"/>
          </a:xfrm>
          <a:prstGeom prst="rect">
            <a:avLst/>
          </a:prstGeom>
          <a:ln w="9525" cap="flat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400"/>
              <a:t>v =   d , where     d = change in position (displacement) </a:t>
            </a:r>
          </a:p>
          <a:p>
            <a:pPr lvl="0" rtl="0">
              <a:buNone/>
            </a:pPr>
            <a:r>
              <a:rPr lang="en" sz="1400"/>
              <a:t>        t                 t = time interval</a:t>
            </a:r>
          </a:p>
          <a:p>
            <a:pPr lvl="0" rtl="0">
              <a:buNone/>
            </a:pPr>
            <a:r>
              <a:rPr lang="en" sz="1400"/>
              <a:t>	  </a:t>
            </a:r>
          </a:p>
          <a:p>
            <a:endParaRPr lang="en" sz="1400"/>
          </a:p>
        </p:txBody>
      </p:sp>
      <p:cxnSp>
        <p:nvCxnSpPr>
          <p:cNvPr id="80" name="Shape 80"/>
          <p:cNvCxnSpPr/>
          <p:nvPr/>
        </p:nvCxnSpPr>
        <p:spPr>
          <a:xfrm>
            <a:off x="1102025" y="3105050"/>
            <a:ext cx="2973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1" name="Shape 81"/>
          <p:cNvSpPr/>
          <p:nvPr/>
        </p:nvSpPr>
        <p:spPr>
          <a:xfrm>
            <a:off x="2223900" y="2885287"/>
            <a:ext cx="123899" cy="1781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>
            <a:off x="1188800" y="2885300"/>
            <a:ext cx="123899" cy="1781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/>
          <p:nvPr/>
        </p:nvSpPr>
        <p:spPr>
          <a:xfrm>
            <a:off x="1188725" y="3147575"/>
            <a:ext cx="123899" cy="1781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/>
          <p:nvPr/>
        </p:nvSpPr>
        <p:spPr>
          <a:xfrm>
            <a:off x="2223900" y="3155075"/>
            <a:ext cx="123899" cy="178199"/>
          </a:xfrm>
          <a:prstGeom prst="triangle">
            <a:avLst>
              <a:gd name="adj" fmla="val 50000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85" name="Shape 85"/>
          <p:cNvCxnSpPr/>
          <p:nvPr/>
        </p:nvCxnSpPr>
        <p:spPr>
          <a:xfrm>
            <a:off x="861900" y="2813550"/>
            <a:ext cx="1781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6" name="Shape 86"/>
          <p:cNvCxnSpPr/>
          <p:nvPr/>
        </p:nvCxnSpPr>
        <p:spPr>
          <a:xfrm rot="10800000" flipH="1">
            <a:off x="1287875" y="2823450"/>
            <a:ext cx="173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7" name="Shape 87"/>
          <p:cNvCxnSpPr/>
          <p:nvPr/>
        </p:nvCxnSpPr>
        <p:spPr>
          <a:xfrm rot="10800000" flipH="1">
            <a:off x="2338000" y="2823450"/>
            <a:ext cx="195600" cy="19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Example 3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rPr>
              <a:t>A car moves due east at 30 km/h for 45 min, turns around, and moves due west at 40 km/h for 60 minutes. What is the average velocity for the entire trip?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28800" y="2516325"/>
            <a:ext cx="3358399" cy="2518799"/>
          </a:xfrm>
          <a:prstGeom prst="rect">
            <a:avLst/>
          </a:prstGeom>
        </p:spPr>
      </p:pic>
      <p:sp>
        <p:nvSpPr>
          <p:cNvPr id="95" name="Shape 95"/>
          <p:cNvSpPr txBox="1"/>
          <p:nvPr/>
        </p:nvSpPr>
        <p:spPr>
          <a:xfrm>
            <a:off x="3903300" y="2565875"/>
            <a:ext cx="4695899" cy="2360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u="sng"/>
              <a:t>Plan:</a:t>
            </a:r>
          </a:p>
          <a:p>
            <a:pPr>
              <a:buNone/>
            </a:pPr>
            <a:r>
              <a:rPr lang="en" sz="1800"/>
              <a:t>in this case it is important to draw out what the car is doing in order to find the total displacement, since it moves in opposite direction.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from the example:</a:t>
            </a:r>
          </a:p>
          <a:p>
            <a:pPr lvl="0" rtl="0">
              <a:buNone/>
            </a:pPr>
            <a:r>
              <a:rPr lang="en" dirty="0"/>
              <a:t>initially: 30 km/h for 45 minutes east.  Find displacement									</a:t>
            </a:r>
            <a:r>
              <a:rPr lang="en" dirty="0">
                <a:solidFill>
                  <a:srgbClr val="FFF2CC"/>
                </a:solidFill>
              </a:rPr>
              <a:t>22.5 km[E]</a:t>
            </a:r>
          </a:p>
          <a:p>
            <a:endParaRPr lang="en" dirty="0">
              <a:solidFill>
                <a:srgbClr val="FFF2CC"/>
              </a:solidFill>
            </a:endParaRPr>
          </a:p>
          <a:p>
            <a:pPr lvl="0" rtl="0">
              <a:buNone/>
            </a:pPr>
            <a:r>
              <a:rPr lang="en" dirty="0"/>
              <a:t>then:  40 km/h for 60 minutes west.  Find displacement</a:t>
            </a:r>
          </a:p>
          <a:p>
            <a:pPr>
              <a:buNone/>
            </a:pPr>
            <a:r>
              <a:rPr lang="en" dirty="0"/>
              <a:t>		</a:t>
            </a:r>
            <a:r>
              <a:rPr lang="en" dirty="0" smtClean="0"/>
              <a:t> </a:t>
            </a:r>
            <a:r>
              <a:rPr lang="en" dirty="0"/>
              <a:t>											</a:t>
            </a:r>
            <a:r>
              <a:rPr lang="en" dirty="0">
                <a:solidFill>
                  <a:srgbClr val="FFF2CC"/>
                </a:solidFill>
              </a:rPr>
              <a:t>40 km [W]</a:t>
            </a:r>
          </a:p>
        </p:txBody>
      </p:sp>
      <p:cxnSp>
        <p:nvCxnSpPr>
          <p:cNvPr id="101" name="Shape 101"/>
          <p:cNvCxnSpPr/>
          <p:nvPr/>
        </p:nvCxnSpPr>
        <p:spPr>
          <a:xfrm rot="10800000" flipH="1">
            <a:off x="3199900" y="2605500"/>
            <a:ext cx="3229500" cy="19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2" name="Shape 102"/>
          <p:cNvCxnSpPr/>
          <p:nvPr/>
        </p:nvCxnSpPr>
        <p:spPr>
          <a:xfrm flipH="1">
            <a:off x="3200074" y="4170775"/>
            <a:ext cx="5052300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Example 3 …..the plan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763</Words>
  <Application>Microsoft Office PowerPoint</Application>
  <PresentationFormat>Екран (16:9)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khaki</vt:lpstr>
      <vt:lpstr>Speed and velocity</vt:lpstr>
      <vt:lpstr>Speed and velocity</vt:lpstr>
      <vt:lpstr>Equations</vt:lpstr>
      <vt:lpstr>Example 1</vt:lpstr>
      <vt:lpstr>To complete this…..</vt:lpstr>
      <vt:lpstr>Example 2</vt:lpstr>
      <vt:lpstr>Average velocity</vt:lpstr>
      <vt:lpstr>Example 3</vt:lpstr>
      <vt:lpstr>Example 3 …..the plan</vt:lpstr>
      <vt:lpstr>Vector additions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and velocity</dc:title>
  <cp:lastModifiedBy>RomaK</cp:lastModifiedBy>
  <cp:revision>2</cp:revision>
  <dcterms:modified xsi:type="dcterms:W3CDTF">2015-09-03T12:16:41Z</dcterms:modified>
</cp:coreProperties>
</file>