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381" r:id="rId2"/>
    <p:sldId id="324" r:id="rId3"/>
    <p:sldId id="378" r:id="rId4"/>
    <p:sldId id="382" r:id="rId5"/>
    <p:sldId id="379" r:id="rId6"/>
    <p:sldId id="38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FF0000"/>
    <a:srgbClr val="000066"/>
    <a:srgbClr val="333399"/>
    <a:srgbClr val="000000"/>
    <a:srgbClr val="114FFB"/>
    <a:srgbClr val="A2C1FE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323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3260726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Suspensions and Colloids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4263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Colloids and suspensions are heterogeneous </a:t>
            </a:r>
          </a:p>
          <a:p>
            <a:r>
              <a:rPr lang="en-US" smtClean="0"/>
              <a:t>mixtures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8535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Suspensions and Colloids</a:t>
            </a:r>
          </a:p>
          <a:p>
            <a:r>
              <a:rPr lang="en-US" smtClean="0"/>
              <a:t>Suspensions and colloids are NOT solutions. </a:t>
            </a:r>
          </a:p>
          <a:p>
            <a:r>
              <a:rPr lang="en-US" smtClean="0"/>
              <a:t>Suspensions: The particles are so large that they settle out of the solvent if not constantly stirred.</a:t>
            </a:r>
          </a:p>
          <a:p>
            <a:r>
              <a:rPr lang="en-US" smtClean="0"/>
              <a:t>Colloids: The particle is intermediate in size between those of a suspension and those of a solution.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0616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Smog – A Suspension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2631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Types of Colloids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8500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Tyndall Effect</a:t>
            </a:r>
          </a:p>
          <a:p>
            <a:r>
              <a:rPr lang="en-US" smtClean="0"/>
              <a:t>Colloids scatter light, making a beam visible. Solutions do not scatter light.</a:t>
            </a:r>
          </a:p>
          <a:p>
            <a:r>
              <a:rPr lang="en-US" smtClean="0"/>
              <a:t>Which glass contains a colloid?</a:t>
            </a:r>
          </a:p>
          <a:p>
            <a:r>
              <a:rPr lang="en-US" smtClean="0"/>
              <a:t>solution</a:t>
            </a:r>
          </a:p>
          <a:p>
            <a:r>
              <a:rPr lang="en-US" smtClean="0"/>
              <a:t>colloid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434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85" r:id="rId12"/>
    <p:sldLayoutId id="2147483686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2" descr="http://upload.wikimedia.org/wikipedia/commons/c/c9/Marshmallow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752600"/>
          </a:xfrm>
        </p:spPr>
        <p:txBody>
          <a:bodyPr/>
          <a:lstStyle/>
          <a:p>
            <a:r>
              <a:rPr lang="en-US" sz="6600" dirty="0" smtClean="0">
                <a:solidFill>
                  <a:srgbClr val="FFFF00"/>
                </a:solidFill>
              </a:rPr>
              <a:t>Suspensions and Colloids</a:t>
            </a:r>
            <a:endParaRPr lang="en-US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28600"/>
            <a:ext cx="6477000" cy="5317721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 bwMode="auto">
          <a:xfrm>
            <a:off x="2895600" y="4114800"/>
            <a:ext cx="1447800" cy="1219200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5791200"/>
            <a:ext cx="6736139" cy="83099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29"/>
                </a:solidFill>
              </a:rPr>
              <a:t>Colloids and suspensions are heterogeneous </a:t>
            </a:r>
          </a:p>
          <a:p>
            <a:r>
              <a:rPr lang="en-US" dirty="0" smtClean="0">
                <a:solidFill>
                  <a:srgbClr val="292929"/>
                </a:solidFill>
              </a:rPr>
              <a:t>mixtures</a:t>
            </a:r>
            <a:endParaRPr lang="en-US" dirty="0">
              <a:solidFill>
                <a:srgbClr val="292929"/>
              </a:solidFill>
            </a:endParaRPr>
          </a:p>
        </p:txBody>
      </p:sp>
      <p:cxnSp>
        <p:nvCxnSpPr>
          <p:cNvPr id="13" name="Straight Connector 12"/>
          <p:cNvCxnSpPr>
            <a:stCxn id="7" idx="2"/>
            <a:endCxn id="11" idx="0"/>
          </p:cNvCxnSpPr>
          <p:nvPr/>
        </p:nvCxnSpPr>
        <p:spPr bwMode="auto">
          <a:xfrm rot="16200000" flipH="1">
            <a:off x="3912885" y="5040615"/>
            <a:ext cx="457200" cy="104397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6019800" cy="914400"/>
          </a:xfrm>
        </p:spPr>
        <p:txBody>
          <a:bodyPr/>
          <a:lstStyle/>
          <a:p>
            <a:r>
              <a:rPr lang="en-US" dirty="0">
                <a:solidFill>
                  <a:srgbClr val="292929"/>
                </a:solidFill>
              </a:rPr>
              <a:t>Suspensions and Colloids</a:t>
            </a:r>
          </a:p>
        </p:txBody>
      </p:sp>
      <p:sp>
        <p:nvSpPr>
          <p:cNvPr id="198659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7788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Suspensions and colloids are NOT solutions. </a:t>
            </a:r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533400" y="2057400"/>
            <a:ext cx="8229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Suspensions</a:t>
            </a:r>
            <a:r>
              <a:rPr lang="en-US" sz="2800" dirty="0">
                <a:solidFill>
                  <a:srgbClr val="292929"/>
                </a:solidFill>
              </a:rPr>
              <a:t>: The particles are so large that they settle out of the solvent if not constantly stirred.</a:t>
            </a:r>
          </a:p>
        </p:txBody>
      </p: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609600" y="3657600"/>
            <a:ext cx="8229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Colloids</a:t>
            </a:r>
            <a:r>
              <a:rPr lang="en-US" sz="2800" dirty="0">
                <a:solidFill>
                  <a:srgbClr val="292929"/>
                </a:solidFill>
              </a:rPr>
              <a:t>: The particle is intermediate in size between those of a suspension and those of a solution.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98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0" grpId="0"/>
      <p:bldP spid="1986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292929"/>
                </a:solidFill>
              </a:rPr>
              <a:t>Smog – A Suspension</a:t>
            </a:r>
            <a:endParaRPr lang="en-US" dirty="0">
              <a:solidFill>
                <a:srgbClr val="292929"/>
              </a:solidFill>
            </a:endParaRPr>
          </a:p>
        </p:txBody>
      </p:sp>
      <p:pic>
        <p:nvPicPr>
          <p:cNvPr id="216066" name="Picture 2" descr="http://upload.wikimedia.org/wikipedia/commons/9/96/SmogN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371600"/>
            <a:ext cx="7162800" cy="46628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838200"/>
          </a:xfrm>
        </p:spPr>
        <p:txBody>
          <a:bodyPr/>
          <a:lstStyle/>
          <a:p>
            <a:r>
              <a:rPr lang="en-US" dirty="0">
                <a:solidFill>
                  <a:srgbClr val="292929"/>
                </a:solidFill>
                <a:effectLst/>
              </a:rPr>
              <a:t>Types of Colloids</a:t>
            </a:r>
            <a:endParaRPr lang="en-US" b="0" dirty="0">
              <a:solidFill>
                <a:srgbClr val="292929"/>
              </a:solidFill>
              <a:effectLst/>
            </a:endParaRPr>
          </a:p>
        </p:txBody>
      </p:sp>
      <p:graphicFrame>
        <p:nvGraphicFramePr>
          <p:cNvPr id="199683" name="Group 3"/>
          <p:cNvGraphicFramePr>
            <a:graphicFrameLocks noGrp="1"/>
          </p:cNvGraphicFramePr>
          <p:nvPr/>
        </p:nvGraphicFramePr>
        <p:xfrm>
          <a:off x="228600" y="1471613"/>
          <a:ext cx="8686800" cy="3870960"/>
        </p:xfrm>
        <a:graphic>
          <a:graphicData uri="http://schemas.openxmlformats.org/drawingml/2006/table">
            <a:tbl>
              <a:tblPr/>
              <a:tblGrid>
                <a:gridCol w="3429000"/>
                <a:gridCol w="1524000"/>
                <a:gridCol w="1676400"/>
                <a:gridCol w="20574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Examples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Dispersing Medium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Dispersed Substance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Colloid Type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Fog, aerosol sprays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Liquid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Aerosol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Smoke, airborne bacteria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Solid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Aerosol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Whipped cream, soap suds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Liquid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Foam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Milk, mayonnaise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Liquid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Liquid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Emulsion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Paint, clays, gelatin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Liquid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Solid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Marshmallow, Styrofoam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Solid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Solid foam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Butter, cheese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Solid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Liquid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Solid emulsion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Ruby glass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Solid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Solid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Solid sol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17A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304800"/>
            <a:ext cx="4876800" cy="990600"/>
          </a:xfrm>
        </p:spPr>
        <p:txBody>
          <a:bodyPr/>
          <a:lstStyle/>
          <a:p>
            <a:r>
              <a:rPr lang="en-US" dirty="0">
                <a:solidFill>
                  <a:srgbClr val="292929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Tyndall Effect</a:t>
            </a:r>
          </a:p>
        </p:txBody>
      </p:sp>
      <p:sp>
        <p:nvSpPr>
          <p:cNvPr id="200707" name="Text Box 3"/>
          <p:cNvSpPr txBox="1">
            <a:spLocks noChangeArrowheads="1"/>
          </p:cNvSpPr>
          <p:nvPr/>
        </p:nvSpPr>
        <p:spPr bwMode="auto">
          <a:xfrm>
            <a:off x="0" y="1295400"/>
            <a:ext cx="3581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Colloids scatter light, making a beam visible. Solutions do not scatter light.</a:t>
            </a:r>
          </a:p>
        </p:txBody>
      </p:sp>
      <p:pic>
        <p:nvPicPr>
          <p:cNvPr id="200708" name="Picture 4" descr="tyndall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429000" y="1295400"/>
            <a:ext cx="54864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0" y="3886200"/>
            <a:ext cx="3521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Which glass contains</a:t>
            </a:r>
            <a:r>
              <a:rPr lang="en-US" dirty="0">
                <a:solidFill>
                  <a:srgbClr val="292929"/>
                </a:solidFill>
              </a:rPr>
              <a:t> </a:t>
            </a:r>
            <a:r>
              <a:rPr lang="en-US" sz="2800" dirty="0">
                <a:solidFill>
                  <a:srgbClr val="292929"/>
                </a:solidFill>
              </a:rPr>
              <a:t>a colloid?</a:t>
            </a:r>
          </a:p>
        </p:txBody>
      </p:sp>
      <p:sp>
        <p:nvSpPr>
          <p:cNvPr id="200710" name="Text Box 6"/>
          <p:cNvSpPr txBox="1">
            <a:spLocks noChangeArrowheads="1"/>
          </p:cNvSpPr>
          <p:nvPr/>
        </p:nvSpPr>
        <p:spPr bwMode="auto">
          <a:xfrm>
            <a:off x="6934200" y="4419600"/>
            <a:ext cx="1466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solution</a:t>
            </a:r>
          </a:p>
        </p:txBody>
      </p:sp>
      <p:sp>
        <p:nvSpPr>
          <p:cNvPr id="200711" name="Text Box 7"/>
          <p:cNvSpPr txBox="1">
            <a:spLocks noChangeArrowheads="1"/>
          </p:cNvSpPr>
          <p:nvPr/>
        </p:nvSpPr>
        <p:spPr bwMode="auto">
          <a:xfrm>
            <a:off x="4251325" y="4416425"/>
            <a:ext cx="124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colloid</a:t>
            </a:r>
          </a:p>
        </p:txBody>
      </p:sp>
      <p:sp>
        <p:nvSpPr>
          <p:cNvPr id="200712" name="Line 8"/>
          <p:cNvSpPr>
            <a:spLocks noChangeShapeType="1"/>
          </p:cNvSpPr>
          <p:nvPr/>
        </p:nvSpPr>
        <p:spPr bwMode="auto">
          <a:xfrm flipV="1">
            <a:off x="4876800" y="3962400"/>
            <a:ext cx="533400" cy="4572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13" name="Line 9"/>
          <p:cNvSpPr>
            <a:spLocks noChangeShapeType="1"/>
          </p:cNvSpPr>
          <p:nvPr/>
        </p:nvSpPr>
        <p:spPr bwMode="auto">
          <a:xfrm flipH="1" flipV="1">
            <a:off x="7010400" y="3962400"/>
            <a:ext cx="381000" cy="4572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0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0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0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0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9" grpId="0"/>
      <p:bldP spid="200710" grpId="0"/>
      <p:bldP spid="200711" grpId="0"/>
      <p:bldP spid="200712" grpId="0" animBg="1"/>
      <p:bldP spid="200713" grpId="0" animBg="1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chemistry</Template>
  <TotalTime>686</TotalTime>
  <Pages>18</Pages>
  <Words>243</Words>
  <Application>Microsoft Office PowerPoint</Application>
  <PresentationFormat>Екран (4:3)</PresentationFormat>
  <Paragraphs>64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chemistry</vt:lpstr>
      <vt:lpstr>Suspensions and Colloids</vt:lpstr>
      <vt:lpstr>Презентація PowerPoint</vt:lpstr>
      <vt:lpstr>Suspensions and Colloids</vt:lpstr>
      <vt:lpstr>Smog – A Suspension</vt:lpstr>
      <vt:lpstr>Types of Colloids</vt:lpstr>
      <vt:lpstr>The Tyndall Effect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Intermolecular Forces</dc:title>
  <dc:creator>Mad Doc</dc:creator>
  <cp:lastModifiedBy>RomaK</cp:lastModifiedBy>
  <cp:revision>197</cp:revision>
  <cp:lastPrinted>1601-01-01T00:00:00Z</cp:lastPrinted>
  <dcterms:created xsi:type="dcterms:W3CDTF">1997-02-05T05:28:18Z</dcterms:created>
  <dcterms:modified xsi:type="dcterms:W3CDTF">2015-09-02T09:59:02Z</dcterms:modified>
</cp:coreProperties>
</file>