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3" r:id="rId5"/>
    <p:sldId id="258" r:id="rId6"/>
    <p:sldId id="264" r:id="rId7"/>
    <p:sldId id="266" r:id="rId8"/>
    <p:sldId id="265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4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26125-5311-43B5-8517-253BC61AB9E9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215CF-BB91-414F-A99D-EE3539DECA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1536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Karyotypes</a:t>
            </a:r>
          </a:p>
          <a:p>
            <a:r>
              <a:rPr lang="en-US" smtClean="0"/>
              <a:t>A karyotype is the characteristic chromosome complement of a eukaryote species.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Karyotypes</a:t>
            </a:r>
          </a:p>
          <a:p>
            <a:r>
              <a:rPr lang="en-US" smtClean="0"/>
              <a:t>A karyotype is the characteristic chromosome complement of a eukaryote species.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8879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Mouse Karyotype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Mouse Karyotype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6194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Chromosome number by species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Chromosome number by species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2201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Human Male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Human Male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8142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Human Female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Human Female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5020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Human Gametes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Human Gametes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4384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Down Syndrome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Down Syndrome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0505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Klinefelter Syndrome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Klinefelter Syndrome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0965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Turner Syndrome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Turner Syndrome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8055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Wrong Here?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is Wrong Here?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2531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Dog Karyotype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Dog Karyotype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8777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5B19B-68B5-458C-874B-CF97CCF72FD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DC9AE-137E-44F2-B512-A91309CABAC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136BB-CF3E-42FA-8EC3-C793BC0CC613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48B47-E2C7-4F83-95B5-F85F69F28AD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8B12D-10BE-4FA9-8E8A-3FFE5EB576CC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11C30-9F13-4442-AF07-69C827E49C0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103FD-AE53-4E15-AEB3-50663B4EB21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7071-420D-4BA7-9F05-203C2399BC4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4454-120A-40C0-971A-CB4E18581EF5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24BCA-7BD6-44AE-9BBE-E3E3A07BFC1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80527-2A8B-4385-A2B5-D76BDFFF36BF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4CA4-6407-448D-A0B7-E664537DBDA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046C8-2401-429F-88C9-EA68DFDF94C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7F40-1BD8-4DD7-B3C3-DD7D5EB6A7C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45095-C2AB-468D-87C4-3BB84B0DD13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3B679-CF0E-403C-992B-72179E5C045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11F46-7F51-4C0C-BDB2-3C4E99422E2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0F9F-1579-4C59-9D11-A3817113972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276F1-A488-4F52-A666-717F4958446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36E80-7327-47D8-9E18-DBA7EF80FB6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9E428-FB11-49FA-B429-33D1CD13E44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3EB41-7D7D-4C1D-944A-6C849A6E2DB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B22DB4-FFFF-40BB-A37E-3CDBBDFF526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297FF2-60A6-414D-86E9-FE378002274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iologyreference.com/images/biol_01_img0082.jpg"/>
          <p:cNvPicPr>
            <a:picLocks noChangeAspect="1" noChangeArrowheads="1"/>
          </p:cNvPicPr>
          <p:nvPr/>
        </p:nvPicPr>
        <p:blipFill>
          <a:blip r:embed="rId3" cstate="print">
            <a:lum bright="2000" contrast="-70000"/>
          </a:blip>
          <a:srcRect/>
          <a:stretch>
            <a:fillRect/>
          </a:stretch>
        </p:blipFill>
        <p:spPr bwMode="auto">
          <a:xfrm>
            <a:off x="0" y="-50800"/>
            <a:ext cx="91440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Karyotypes</a:t>
            </a:r>
            <a:endParaRPr lang="en-US" sz="8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>
          <a:xfrm>
            <a:off x="1143000" y="2133600"/>
            <a:ext cx="7239000" cy="1752600"/>
          </a:xfrm>
        </p:spPr>
        <p:txBody>
          <a:bodyPr/>
          <a:lstStyle/>
          <a:p>
            <a:r>
              <a:rPr lang="en-US" sz="4800" smtClean="0">
                <a:solidFill>
                  <a:schemeClr val="bg1"/>
                </a:solidFill>
              </a:rPr>
              <a:t>A </a:t>
            </a:r>
            <a:r>
              <a:rPr lang="en-US" sz="4800" b="1" smtClean="0">
                <a:solidFill>
                  <a:schemeClr val="bg1"/>
                </a:solidFill>
              </a:rPr>
              <a:t>karyotype</a:t>
            </a:r>
            <a:r>
              <a:rPr lang="en-US" sz="4800" smtClean="0">
                <a:solidFill>
                  <a:schemeClr val="bg1"/>
                </a:solidFill>
              </a:rPr>
              <a:t> is the characteristic chromosome complement of a eukaryote species.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hoto of Normal Karyoty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762000"/>
            <a:ext cx="5562600" cy="59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Mouse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Karyotype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r>
              <a:rPr lang="en-US" sz="3600" smtClean="0"/>
              <a:t>Chromosome number by species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129154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Common Name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Genus and Species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Diploid Chromosome</a:t>
                      </a:r>
                      <a:br>
                        <a:rPr lang="en-US" sz="2400" b="1" dirty="0"/>
                      </a:br>
                      <a:r>
                        <a:rPr lang="en-US" sz="2400" b="1" dirty="0"/>
                        <a:t>Number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2539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Buffalo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/>
                        <a:t>Bison </a:t>
                      </a:r>
                      <a:r>
                        <a:rPr lang="en-US" sz="2400" i="1" dirty="0" err="1"/>
                        <a:t>bison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2539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Cat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/>
                        <a:t>Felis</a:t>
                      </a:r>
                      <a:r>
                        <a:rPr lang="en-US" sz="2400" i="1" dirty="0"/>
                        <a:t> </a:t>
                      </a:r>
                      <a:r>
                        <a:rPr lang="en-US" sz="2400" i="1" dirty="0" err="1"/>
                        <a:t>catus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38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6468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Cattle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/>
                        <a:t>Bos</a:t>
                      </a:r>
                      <a:r>
                        <a:rPr lang="en-US" sz="2400" i="1" dirty="0"/>
                        <a:t> </a:t>
                      </a:r>
                      <a:r>
                        <a:rPr lang="en-US" sz="2400" i="1" dirty="0" err="1" smtClean="0"/>
                        <a:t>taurus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642078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Dog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/>
                        <a:t>Canis</a:t>
                      </a:r>
                      <a:r>
                        <a:rPr lang="en-US" sz="2400" i="1" dirty="0"/>
                        <a:t> </a:t>
                      </a:r>
                      <a:r>
                        <a:rPr lang="en-US" sz="2400" i="1" dirty="0" err="1"/>
                        <a:t>familiaris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78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25399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Donkey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/>
                        <a:t>E. </a:t>
                      </a:r>
                      <a:r>
                        <a:rPr lang="en-US" sz="2400" i="1" dirty="0" err="1"/>
                        <a:t>asinus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62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25399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Goat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/>
                        <a:t>Capra </a:t>
                      </a:r>
                      <a:r>
                        <a:rPr lang="en-US" sz="2400" i="1" dirty="0" err="1"/>
                        <a:t>hircus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99765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Horse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/>
                        <a:t>Equus</a:t>
                      </a:r>
                      <a:r>
                        <a:rPr lang="en-US" sz="2400" i="1" dirty="0"/>
                        <a:t> </a:t>
                      </a:r>
                      <a:r>
                        <a:rPr lang="en-US" sz="2400" i="1" dirty="0" err="1"/>
                        <a:t>caballus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64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25399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Human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/>
                        <a:t>Homo sapiens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46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25399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Pig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/>
                        <a:t>Sus</a:t>
                      </a:r>
                      <a:r>
                        <a:rPr lang="en-US" sz="2400" i="1" dirty="0"/>
                        <a:t> </a:t>
                      </a:r>
                      <a:r>
                        <a:rPr lang="en-US" sz="2400" i="1" dirty="0" err="1"/>
                        <a:t>scrofa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38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  <a:tr h="52539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Sheep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/>
                        <a:t>Ovis</a:t>
                      </a:r>
                      <a:r>
                        <a:rPr lang="en-US" sz="2400" i="1" dirty="0"/>
                        <a:t> </a:t>
                      </a:r>
                      <a:r>
                        <a:rPr lang="en-US" sz="2400" i="1" dirty="0" err="1"/>
                        <a:t>aries</a:t>
                      </a:r>
                      <a:endParaRPr lang="en-US" sz="2400" dirty="0"/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54</a:t>
                      </a:r>
                    </a:p>
                  </a:txBody>
                  <a:tcPr marL="35599" marR="35599" marT="35599" marB="355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C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Male </a:t>
            </a:r>
          </a:p>
        </p:txBody>
      </p:sp>
      <p:pic>
        <p:nvPicPr>
          <p:cNvPr id="3075" name="Picture 2" descr="Image:NHGRI human male karyotyp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838200"/>
            <a:ext cx="71628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Female </a:t>
            </a:r>
          </a:p>
        </p:txBody>
      </p:sp>
      <p:pic>
        <p:nvPicPr>
          <p:cNvPr id="4099" name="Picture 2" descr="normal female karyoty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914400"/>
            <a:ext cx="6096000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Sperm Chromosom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762000"/>
            <a:ext cx="37338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Oocyte Chromosom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609600"/>
            <a:ext cx="37338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Gametes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 Syndrome </a:t>
            </a:r>
          </a:p>
        </p:txBody>
      </p:sp>
      <p:pic>
        <p:nvPicPr>
          <p:cNvPr id="6147" name="Picture 6" descr="http://embryology.med.unsw.edu.au/Defect/images/trisomy21fem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3" y="990600"/>
            <a:ext cx="875823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okyo-med.ac.jp/genet/kry/xxy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84994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Klinefelter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Syndrome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tokyo-med.ac.jp/genet/kry/x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837088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Turner Syndrome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tokyo-med.ac.jp/genet/kry/tri18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87582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Wrong Here?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Karyotyp H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8229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Dog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Karyotype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162</Words>
  <Application>Microsoft Office PowerPoint</Application>
  <PresentationFormat>Екран (4:3)</PresentationFormat>
  <Paragraphs>69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Office Theme</vt:lpstr>
      <vt:lpstr>Karyotypes</vt:lpstr>
      <vt:lpstr>Human Male </vt:lpstr>
      <vt:lpstr>Human Female </vt:lpstr>
      <vt:lpstr>Human Gametes </vt:lpstr>
      <vt:lpstr>Down Syndrome </vt:lpstr>
      <vt:lpstr>Klinefelter Syndrome </vt:lpstr>
      <vt:lpstr>Turner Syndrome</vt:lpstr>
      <vt:lpstr>What is Wrong Here?</vt:lpstr>
      <vt:lpstr>Dog Karyotype</vt:lpstr>
      <vt:lpstr>Mouse Karyotype</vt:lpstr>
      <vt:lpstr>Chromosome number by species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Karyotypes</dc:title>
  <dc:creator>Andy</dc:creator>
  <cp:lastModifiedBy>RomaK</cp:lastModifiedBy>
  <cp:revision>22</cp:revision>
  <dcterms:created xsi:type="dcterms:W3CDTF">2008-09-16T01:37:31Z</dcterms:created>
  <dcterms:modified xsi:type="dcterms:W3CDTF">2015-09-03T12:12:44Z</dcterms:modified>
</cp:coreProperties>
</file>