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0" r:id="rId4"/>
    <p:sldId id="261" r:id="rId5"/>
    <p:sldId id="262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94CE42-E04C-4286-AEFE-A86F2F707E39}" type="datetimeFigureOut">
              <a:rPr lang="uk-UA" smtClean="0"/>
              <a:t>03.09.2015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F23069-80FB-4D3A-81AB-A65022649DC5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055278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ECOLOGY</a:t>
            </a:r>
            <a:endParaRPr lang="en-US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ECO</a:t>
            </a:r>
            <a:br>
              <a:rPr lang="en-US" smtClean="0"/>
            </a:br>
            <a:r>
              <a:rPr lang="en-US" smtClean="0"/>
              <a:t>L</a:t>
            </a:r>
            <a:br>
              <a:rPr lang="en-US" smtClean="0"/>
            </a:br>
            <a:r>
              <a:rPr lang="en-US" smtClean="0"/>
              <a:t>OGY</a:t>
            </a:r>
          </a:p>
          <a:p>
            <a:r>
              <a:rPr lang="en-US" smtClean="0"/>
              <a:t>Courtesy: www.lab-initio.com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38610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Ecology</a:t>
            </a:r>
          </a:p>
          <a:p>
            <a:r>
              <a:rPr lang="en-US" smtClean="0"/>
              <a:t>the study of the interactions among living things and their surroundings</a:t>
            </a:r>
          </a:p>
          <a:p>
            <a:r>
              <a:rPr lang="en-US" smtClean="0"/>
              <a:t>Eco: (from Greek oikos, meaning “house”)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Ecology</a:t>
            </a:r>
          </a:p>
          <a:p>
            <a:r>
              <a:rPr lang="en-US" smtClean="0"/>
              <a:t>the study of the interactions among living things and their surroundings</a:t>
            </a:r>
          </a:p>
          <a:p>
            <a:r>
              <a:rPr lang="en-US" smtClean="0"/>
              <a:t>Eco: (from Greek oikos, meaning “house”)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628428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Organism</a:t>
            </a:r>
          </a:p>
          <a:p>
            <a:r>
              <a:rPr lang="en-US" smtClean="0"/>
              <a:t>Organism</a:t>
            </a:r>
          </a:p>
          <a:p>
            <a:r>
              <a:rPr lang="en-US" smtClean="0"/>
              <a:t>An individual living thing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Organism</a:t>
            </a:r>
          </a:p>
          <a:p>
            <a:r>
              <a:rPr lang="en-US" smtClean="0"/>
              <a:t>Organism</a:t>
            </a:r>
          </a:p>
          <a:p>
            <a:r>
              <a:rPr lang="en-US" smtClean="0"/>
              <a:t>An individual living thing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332073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Population</a:t>
            </a:r>
          </a:p>
          <a:p>
            <a:r>
              <a:rPr lang="en-US" smtClean="0"/>
              <a:t>Population</a:t>
            </a:r>
          </a:p>
          <a:p>
            <a:r>
              <a:rPr lang="en-US" smtClean="0"/>
              <a:t>A group of the same species living in the same area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Population</a:t>
            </a:r>
          </a:p>
          <a:p>
            <a:r>
              <a:rPr lang="en-US" smtClean="0"/>
              <a:t>Population</a:t>
            </a:r>
          </a:p>
          <a:p>
            <a:r>
              <a:rPr lang="en-US" smtClean="0"/>
              <a:t>A group of the same species living in the same area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907823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Community</a:t>
            </a:r>
          </a:p>
          <a:p>
            <a:r>
              <a:rPr lang="en-US" smtClean="0"/>
              <a:t>Community</a:t>
            </a:r>
          </a:p>
          <a:p>
            <a:r>
              <a:rPr lang="en-US" smtClean="0"/>
              <a:t>A group of different species that live together in one area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Community</a:t>
            </a:r>
          </a:p>
          <a:p>
            <a:r>
              <a:rPr lang="en-US" smtClean="0"/>
              <a:t>Community</a:t>
            </a:r>
          </a:p>
          <a:p>
            <a:r>
              <a:rPr lang="en-US" smtClean="0"/>
              <a:t>A group of different species that live together in one area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730345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Definitions</a:t>
            </a:r>
          </a:p>
          <a:p>
            <a:r>
              <a:rPr lang="en-US" smtClean="0"/>
              <a:t>Ecosystem</a:t>
            </a:r>
          </a:p>
          <a:p>
            <a:r>
              <a:rPr lang="en-US" smtClean="0"/>
              <a:t>All of the organisms (biotic) as well as the climate, soil, water, rocks and other nonliving things (abiotic) in a given area</a:t>
            </a:r>
          </a:p>
          <a:p>
            <a:r>
              <a:rPr lang="en-US" smtClean="0"/>
              <a:t>Biome</a:t>
            </a:r>
          </a:p>
          <a:p>
            <a:r>
              <a:rPr lang="en-US" smtClean="0"/>
              <a:t>A major regional or global community of organisms, usually characterized by the climate conditions and plant communities of the region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Definitions</a:t>
            </a:r>
          </a:p>
          <a:p>
            <a:r>
              <a:rPr lang="en-US" smtClean="0"/>
              <a:t>Ecosystem</a:t>
            </a:r>
          </a:p>
          <a:p>
            <a:r>
              <a:rPr lang="en-US" smtClean="0"/>
              <a:t>All of the organisms (biotic) as well as the climate, soil, water, rocks and other nonliving things (abiotic) in a given area</a:t>
            </a:r>
          </a:p>
          <a:p>
            <a:r>
              <a:rPr lang="en-US" smtClean="0"/>
              <a:t>Biome</a:t>
            </a:r>
          </a:p>
          <a:p>
            <a:r>
              <a:rPr lang="en-US" smtClean="0"/>
              <a:t>A major regional or global community of organisms, usually characterized by the climate conditions and plant communities of the region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2977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4D709-AB4D-46A5-906E-CFCE641A249E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52F4E-8BA6-4B9B-9EAD-6235EFFB9326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4D709-AB4D-46A5-906E-CFCE641A249E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52F4E-8BA6-4B9B-9EAD-6235EFFB9326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4D709-AB4D-46A5-906E-CFCE641A249E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52F4E-8BA6-4B9B-9EAD-6235EFFB9326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4D709-AB4D-46A5-906E-CFCE641A249E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52F4E-8BA6-4B9B-9EAD-6235EFFB9326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4D709-AB4D-46A5-906E-CFCE641A249E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52F4E-8BA6-4B9B-9EAD-6235EFFB9326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4D709-AB4D-46A5-906E-CFCE641A249E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52F4E-8BA6-4B9B-9EAD-6235EFFB9326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4D709-AB4D-46A5-906E-CFCE641A249E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52F4E-8BA6-4B9B-9EAD-6235EFFB9326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4D709-AB4D-46A5-906E-CFCE641A249E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52F4E-8BA6-4B9B-9EAD-6235EFFB9326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4D709-AB4D-46A5-906E-CFCE641A249E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52F4E-8BA6-4B9B-9EAD-6235EFFB9326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4D709-AB4D-46A5-906E-CFCE641A249E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52F4E-8BA6-4B9B-9EAD-6235EFFB9326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4D709-AB4D-46A5-906E-CFCE641A249E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352F4E-8BA6-4B9B-9EAD-6235EFFB9326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4D709-AB4D-46A5-906E-CFCE641A249E}" type="datetimeFigureOut">
              <a:rPr lang="en-US" smtClean="0"/>
              <a:pPr/>
              <a:t>9/3/2015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352F4E-8BA6-4B9B-9EAD-6235EFFB9326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4/48/Cyberduck_icon.pn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4/48/Cyberduck_icon.pn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pload.wikimedia.org/wikipedia/commons/1/10/Gnome-panel-fish.png" TargetMode="External"/><Relationship Id="rId5" Type="http://schemas.openxmlformats.org/officeDocument/2006/relationships/image" Target="../media/image3.png"/><Relationship Id="rId4" Type="http://schemas.openxmlformats.org/officeDocument/2006/relationships/hyperlink" Target="http://upload.wikimedia.org/wikipedia/commons/4/48/Cyberduck_icon.png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lab-initio.com/screen_res/nz37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77603"/>
            <a:ext cx="7467600" cy="678039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381000"/>
            <a:ext cx="838200" cy="6172200"/>
          </a:xfrm>
        </p:spPr>
        <p:txBody>
          <a:bodyPr>
            <a:normAutofit fontScale="90000"/>
          </a:bodyPr>
          <a:lstStyle/>
          <a:p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ECO</a:t>
            </a:r>
            <a:b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</a:t>
            </a:r>
            <a:b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OGY</a:t>
            </a:r>
            <a:endParaRPr lang="en-US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82035" y="6488668"/>
            <a:ext cx="2961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Courtesy: www.lab-initio.com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3505200" cy="114300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Ecology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76400"/>
            <a:ext cx="4419600" cy="4953000"/>
          </a:xfrm>
        </p:spPr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the study of the interactions among living things and their surroundings</a:t>
            </a:r>
          </a:p>
          <a:p>
            <a:pPr lvl="1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Eco</a:t>
            </a:r>
            <a:r>
              <a:rPr lang="en-US" dirty="0" smtClean="0">
                <a:latin typeface="Comic Sans MS" pitchFamily="66" charset="0"/>
              </a:rPr>
              <a:t>: (from Greek </a:t>
            </a:r>
            <a:r>
              <a:rPr lang="en-US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oikos</a:t>
            </a:r>
            <a:r>
              <a:rPr lang="en-US" dirty="0" smtClean="0">
                <a:latin typeface="Comic Sans MS" pitchFamily="66" charset="0"/>
              </a:rPr>
              <a:t>, meaning “house”)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4098" name="Picture 2" descr="http://health.discovery.com/centers/kids/childproof/images/house_off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990600"/>
            <a:ext cx="4362450" cy="4257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Organism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4191000" cy="2209800"/>
          </a:xfrm>
        </p:spPr>
        <p:txBody>
          <a:bodyPr/>
          <a:lstStyle/>
          <a:p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Organism</a:t>
            </a:r>
          </a:p>
          <a:p>
            <a:pPr lvl="1"/>
            <a:r>
              <a:rPr lang="en-US" sz="3200" dirty="0" smtClean="0">
                <a:latin typeface="Comic Sans MS" pitchFamily="66" charset="0"/>
              </a:rPr>
              <a:t>An individual living thing</a:t>
            </a:r>
          </a:p>
          <a:p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3200400" y="2971800"/>
            <a:ext cx="5943600" cy="1447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File:Cyberduck icon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2590800"/>
            <a:ext cx="1219200" cy="1219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val 8"/>
          <p:cNvSpPr/>
          <p:nvPr/>
        </p:nvSpPr>
        <p:spPr>
          <a:xfrm>
            <a:off x="3200400" y="2971800"/>
            <a:ext cx="5943600" cy="1447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Population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4114800" cy="3276599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Population</a:t>
            </a:r>
          </a:p>
          <a:p>
            <a:pPr lvl="1"/>
            <a:r>
              <a:rPr lang="en-US" sz="3200" dirty="0" smtClean="0">
                <a:latin typeface="Comic Sans MS" pitchFamily="66" charset="0"/>
              </a:rPr>
              <a:t>A group of the same species living in the same area</a:t>
            </a:r>
          </a:p>
          <a:p>
            <a:endParaRPr lang="en-US" dirty="0"/>
          </a:p>
        </p:txBody>
      </p:sp>
      <p:pic>
        <p:nvPicPr>
          <p:cNvPr id="1026" name="Picture 2" descr="File:Cyberduck icon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00600" y="2590800"/>
            <a:ext cx="1219200" cy="1219201"/>
          </a:xfrm>
          <a:prstGeom prst="rect">
            <a:avLst/>
          </a:prstGeom>
          <a:noFill/>
        </p:spPr>
      </p:pic>
      <p:pic>
        <p:nvPicPr>
          <p:cNvPr id="6" name="Picture 2" descr="File:Cyberduck icon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2514600"/>
            <a:ext cx="1219200" cy="1219201"/>
          </a:xfrm>
          <a:prstGeom prst="rect">
            <a:avLst/>
          </a:prstGeom>
          <a:noFill/>
        </p:spPr>
      </p:pic>
      <p:pic>
        <p:nvPicPr>
          <p:cNvPr id="7" name="Picture 2" descr="File:Cyberduck icon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05600" y="2590800"/>
            <a:ext cx="1219200" cy="1219201"/>
          </a:xfrm>
          <a:prstGeom prst="rect">
            <a:avLst/>
          </a:prstGeom>
          <a:noFill/>
        </p:spPr>
      </p:pic>
      <p:pic>
        <p:nvPicPr>
          <p:cNvPr id="8" name="Picture 2" descr="File:Cyberduck icon.pn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86400" y="3048000"/>
            <a:ext cx="1219200" cy="1219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3352800" y="3352800"/>
            <a:ext cx="5715000" cy="27432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3352800" y="2971800"/>
            <a:ext cx="5715000" cy="1447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 descr="Adiu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0" y="2667000"/>
            <a:ext cx="1295400" cy="1295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Community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3810000" cy="3429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Community</a:t>
            </a:r>
          </a:p>
          <a:p>
            <a:pPr lvl="1"/>
            <a:r>
              <a:rPr lang="en-US" sz="3200" dirty="0" smtClean="0">
                <a:latin typeface="Comic Sans MS" pitchFamily="66" charset="0"/>
              </a:rPr>
              <a:t>A group of different species that live together in one area</a:t>
            </a:r>
          </a:p>
          <a:p>
            <a:endParaRPr lang="en-US" dirty="0"/>
          </a:p>
        </p:txBody>
      </p:sp>
      <p:pic>
        <p:nvPicPr>
          <p:cNvPr id="1026" name="Picture 2" descr="File:Cyberduck icon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00600" y="2590800"/>
            <a:ext cx="1219200" cy="1219201"/>
          </a:xfrm>
          <a:prstGeom prst="rect">
            <a:avLst/>
          </a:prstGeom>
          <a:noFill/>
        </p:spPr>
      </p:pic>
      <p:pic>
        <p:nvPicPr>
          <p:cNvPr id="6" name="Picture 2" descr="File:Cyberduck icon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5000" y="2514600"/>
            <a:ext cx="1219200" cy="1219201"/>
          </a:xfrm>
          <a:prstGeom prst="rect">
            <a:avLst/>
          </a:prstGeom>
          <a:noFill/>
        </p:spPr>
      </p:pic>
      <p:pic>
        <p:nvPicPr>
          <p:cNvPr id="7" name="Picture 2" descr="File:Cyberduck icon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96000" y="3352800"/>
            <a:ext cx="1143000" cy="1143001"/>
          </a:xfrm>
          <a:prstGeom prst="rect">
            <a:avLst/>
          </a:prstGeom>
          <a:noFill/>
        </p:spPr>
      </p:pic>
      <p:pic>
        <p:nvPicPr>
          <p:cNvPr id="8" name="Picture 2" descr="File:Cyberduck icon.pn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33800" y="2895600"/>
            <a:ext cx="1219200" cy="1219201"/>
          </a:xfrm>
          <a:prstGeom prst="rect">
            <a:avLst/>
          </a:prstGeom>
          <a:noFill/>
        </p:spPr>
      </p:pic>
      <p:pic>
        <p:nvPicPr>
          <p:cNvPr id="11" name="Picture 10" descr="Adiu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7600" y="2667000"/>
            <a:ext cx="1295400" cy="1295400"/>
          </a:xfrm>
          <a:prstGeom prst="rect">
            <a:avLst/>
          </a:prstGeom>
        </p:spPr>
      </p:pic>
      <p:pic>
        <p:nvPicPr>
          <p:cNvPr id="12" name="Picture 11" descr="Adiu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3124200"/>
            <a:ext cx="1295400" cy="1295400"/>
          </a:xfrm>
          <a:prstGeom prst="rect">
            <a:avLst/>
          </a:prstGeom>
        </p:spPr>
      </p:pic>
      <p:pic>
        <p:nvPicPr>
          <p:cNvPr id="18434" name="Picture 2" descr="File:Gnome-panel-fish.pn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33800" y="4572000"/>
            <a:ext cx="1219200" cy="1219201"/>
          </a:xfrm>
          <a:prstGeom prst="rect">
            <a:avLst/>
          </a:prstGeom>
          <a:noFill/>
        </p:spPr>
      </p:pic>
      <p:pic>
        <p:nvPicPr>
          <p:cNvPr id="18436" name="Picture 4" descr="File:Gnome-panel-fish.pn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62600" y="4648200"/>
            <a:ext cx="1219200" cy="1219201"/>
          </a:xfrm>
          <a:prstGeom prst="rect">
            <a:avLst/>
          </a:prstGeom>
          <a:noFill/>
          <a:scene3d>
            <a:camera prst="isometricLeftDown"/>
            <a:lightRig rig="threePt" dir="t"/>
          </a:scene3d>
        </p:spPr>
      </p:pic>
      <p:pic>
        <p:nvPicPr>
          <p:cNvPr id="18438" name="Picture 6" descr="File:Gnome-panel-fish.png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467600" y="4572000"/>
            <a:ext cx="1219200" cy="1219201"/>
          </a:xfrm>
          <a:prstGeom prst="rect">
            <a:avLst/>
          </a:prstGeom>
          <a:noFill/>
          <a:scene3d>
            <a:camera prst="isometricOffAxis2Left">
              <a:rot lat="20987434" lon="8979670" rev="894250"/>
            </a:camera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Definitions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Ecosystem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All of the organisms (</a:t>
            </a:r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biotic</a:t>
            </a:r>
            <a:r>
              <a:rPr lang="en-US" dirty="0" smtClean="0">
                <a:latin typeface="Comic Sans MS" pitchFamily="66" charset="0"/>
              </a:rPr>
              <a:t>) as well as the climate, soil, water, rocks and other nonliving things (</a:t>
            </a:r>
            <a:r>
              <a:rPr lang="en-US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abiotic</a:t>
            </a:r>
            <a:r>
              <a:rPr lang="en-US" dirty="0" smtClean="0">
                <a:latin typeface="Comic Sans MS" pitchFamily="66" charset="0"/>
              </a:rPr>
              <a:t>) in a given area</a:t>
            </a:r>
          </a:p>
          <a:p>
            <a:r>
              <a:rPr lang="en-US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Biome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A major regional or global community of organisms, usually characterized by the climate conditions and plant communities of the region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330</Words>
  <Application>Microsoft Office PowerPoint</Application>
  <PresentationFormat>Екран (4:3)</PresentationFormat>
  <Paragraphs>56</Paragraphs>
  <Slides>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6</vt:i4>
      </vt:variant>
    </vt:vector>
  </HeadingPairs>
  <TitlesOfParts>
    <vt:vector size="7" baseType="lpstr">
      <vt:lpstr>Office Theme</vt:lpstr>
      <vt:lpstr>ECO L OGY</vt:lpstr>
      <vt:lpstr>Ecology</vt:lpstr>
      <vt:lpstr>Organism</vt:lpstr>
      <vt:lpstr>Population</vt:lpstr>
      <vt:lpstr>Community</vt:lpstr>
      <vt:lpstr>Definitions</vt:lpstr>
    </vt:vector>
  </TitlesOfParts>
  <Company>El Diamante High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Ecology</dc:title>
  <dc:creator>Teacher</dc:creator>
  <cp:lastModifiedBy>RomaK</cp:lastModifiedBy>
  <cp:revision>13</cp:revision>
  <dcterms:created xsi:type="dcterms:W3CDTF">2009-02-03T22:46:09Z</dcterms:created>
  <dcterms:modified xsi:type="dcterms:W3CDTF">2015-09-03T12:10:49Z</dcterms:modified>
</cp:coreProperties>
</file>