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8"/>
  </p:notesMasterIdLst>
  <p:sldIdLst>
    <p:sldId id="256" r:id="rId2"/>
    <p:sldId id="279" r:id="rId3"/>
    <p:sldId id="264" r:id="rId4"/>
    <p:sldId id="265" r:id="rId5"/>
    <p:sldId id="266" r:id="rId6"/>
    <p:sldId id="277" r:id="rId7"/>
    <p:sldId id="275" r:id="rId8"/>
    <p:sldId id="27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12E8D-E8B7-4FD8-8341-1EF2E45657A0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E84D0-2180-4BB6-B860-2D534A6ABFCE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FORM ONE ENGLISH</a:t>
            </a:r>
          </a:p>
          <a:p>
            <a:r>
              <a:rPr lang="en-US" smtClean="0"/>
              <a:t>PREPOSITIONS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FORM ONE ENGLISH</a:t>
            </a:r>
          </a:p>
          <a:p>
            <a:r>
              <a:rPr lang="en-US" smtClean="0"/>
              <a:t>PREPOSITIONS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745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1  along</a:t>
            </a:r>
          </a:p>
          <a:p>
            <a:r>
              <a:rPr lang="en-US" smtClean="0"/>
              <a:t>Picture 2  across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1  along</a:t>
            </a:r>
          </a:p>
          <a:p>
            <a:r>
              <a:rPr lang="en-US" smtClean="0"/>
              <a:t>Picture 2  across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3 in</a:t>
            </a:r>
          </a:p>
          <a:p>
            <a:r>
              <a:rPr lang="en-US" smtClean="0"/>
              <a:t>Picture 4 out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3 in</a:t>
            </a:r>
          </a:p>
          <a:p>
            <a:r>
              <a:rPr lang="en-US" smtClean="0"/>
              <a:t>Picture 4 out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98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5 over</a:t>
            </a:r>
          </a:p>
          <a:p>
            <a:r>
              <a:rPr lang="en-US" smtClean="0"/>
              <a:t>Picture 6 into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5 over</a:t>
            </a:r>
          </a:p>
          <a:p>
            <a:r>
              <a:rPr lang="en-US" smtClean="0"/>
              <a:t>Picture 6 into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9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6 under</a:t>
            </a:r>
          </a:p>
          <a:p>
            <a:r>
              <a:rPr lang="en-US" smtClean="0"/>
              <a:t>Picture 7 through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6 under</a:t>
            </a:r>
          </a:p>
          <a:p>
            <a:r>
              <a:rPr lang="en-US" smtClean="0"/>
              <a:t>Picture 7 through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847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8  towards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Activity 3</a:t>
            </a:r>
          </a:p>
          <a:p>
            <a:r>
              <a:rPr lang="en-US" smtClean="0"/>
              <a:t>Identify prepositions in the following  sentences:</a:t>
            </a:r>
          </a:p>
          <a:p>
            <a:r>
              <a:rPr lang="en-US" smtClean="0"/>
              <a:t>Tima is walking towards the  borehole.</a:t>
            </a:r>
          </a:p>
          <a:p>
            <a:r>
              <a:rPr lang="en-US" smtClean="0"/>
              <a:t>Grace threw the ball into the bucket</a:t>
            </a:r>
          </a:p>
          <a:p>
            <a:r>
              <a:rPr lang="en-US" smtClean="0"/>
              <a:t>The boy was  seen going through the fence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8  towards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Activity 3</a:t>
            </a:r>
          </a:p>
          <a:p>
            <a:r>
              <a:rPr lang="en-US" smtClean="0"/>
              <a:t>Identify prepositions in the following  sentences:</a:t>
            </a:r>
          </a:p>
          <a:p>
            <a:r>
              <a:rPr lang="en-US" smtClean="0"/>
              <a:t>Tima is walking towards the  borehole.</a:t>
            </a:r>
          </a:p>
          <a:p>
            <a:r>
              <a:rPr lang="en-US" smtClean="0"/>
              <a:t>Grace threw the ball into the bucket</a:t>
            </a:r>
          </a:p>
          <a:p>
            <a:r>
              <a:rPr lang="en-US" smtClean="0"/>
              <a:t>The boy was  seen going through the fence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161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Assignment.</a:t>
            </a:r>
          </a:p>
          <a:p>
            <a:r>
              <a:rPr lang="en-US" smtClean="0"/>
              <a:t>Construct sentences using the following prepositions:</a:t>
            </a:r>
          </a:p>
          <a:p>
            <a:r>
              <a:rPr lang="en-US" smtClean="0"/>
              <a:t>Over</a:t>
            </a:r>
          </a:p>
          <a:p>
            <a:r>
              <a:rPr lang="en-US" smtClean="0"/>
              <a:t>Down</a:t>
            </a:r>
          </a:p>
          <a:p>
            <a:r>
              <a:rPr lang="en-US" smtClean="0"/>
              <a:t>Round</a:t>
            </a:r>
          </a:p>
          <a:p>
            <a:r>
              <a:rPr lang="en-US" smtClean="0"/>
              <a:t>From</a:t>
            </a:r>
          </a:p>
          <a:p>
            <a:r>
              <a:rPr lang="en-US" smtClean="0"/>
              <a:t>Up</a:t>
            </a:r>
          </a:p>
          <a:p>
            <a:r>
              <a:rPr lang="en-US" smtClean="0"/>
              <a:t>QUIZQUIZ.htm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Assignment.</a:t>
            </a:r>
          </a:p>
          <a:p>
            <a:r>
              <a:rPr lang="en-US" smtClean="0"/>
              <a:t>Construct sentences using the following prepositions:</a:t>
            </a:r>
          </a:p>
          <a:p>
            <a:r>
              <a:rPr lang="en-US" smtClean="0"/>
              <a:t>Over</a:t>
            </a:r>
          </a:p>
          <a:p>
            <a:r>
              <a:rPr lang="en-US" smtClean="0"/>
              <a:t>Down</a:t>
            </a:r>
          </a:p>
          <a:p>
            <a:r>
              <a:rPr lang="en-US" smtClean="0"/>
              <a:t>Round</a:t>
            </a:r>
          </a:p>
          <a:p>
            <a:r>
              <a:rPr lang="en-US" smtClean="0"/>
              <a:t>From</a:t>
            </a:r>
          </a:p>
          <a:p>
            <a:r>
              <a:rPr lang="en-US" smtClean="0"/>
              <a:t>Up</a:t>
            </a:r>
          </a:p>
          <a:p>
            <a:r>
              <a:rPr lang="en-US" smtClean="0"/>
              <a:t>QUIZQUIZ.htm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1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 you</a:t>
            </a:r>
          </a:p>
          <a:p>
            <a:r>
              <a:rPr lang="en-US" smtClean="0"/>
              <a:t>Lesson presented by</a:t>
            </a:r>
          </a:p>
          <a:p>
            <a:endParaRPr lang="en-US" smtClean="0"/>
          </a:p>
          <a:p>
            <a:r>
              <a:rPr lang="en-US" smtClean="0"/>
              <a:t>Waneroba D.Watuha</a:t>
            </a:r>
          </a:p>
          <a:p>
            <a:endParaRPr lang="en-US" smtClean="0"/>
          </a:p>
          <a:p>
            <a:r>
              <a:rPr lang="en-US" smtClean="0"/>
              <a:t>Mivumoni secondary school </a:t>
            </a:r>
          </a:p>
          <a:p>
            <a:endParaRPr lang="en-US" smtClean="0"/>
          </a:p>
          <a:p>
            <a:r>
              <a:rPr lang="en-US" smtClean="0"/>
              <a:t>Kwale County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Thank  you</a:t>
            </a:r>
          </a:p>
          <a:p>
            <a:r>
              <a:rPr lang="en-US" smtClean="0"/>
              <a:t>Lesson presented by</a:t>
            </a:r>
          </a:p>
          <a:p>
            <a:endParaRPr lang="en-US" smtClean="0"/>
          </a:p>
          <a:p>
            <a:r>
              <a:rPr lang="en-US" smtClean="0"/>
              <a:t>Waneroba D.Watuha</a:t>
            </a:r>
          </a:p>
          <a:p>
            <a:endParaRPr lang="en-US" smtClean="0"/>
          </a:p>
          <a:p>
            <a:r>
              <a:rPr lang="en-US" smtClean="0"/>
              <a:t>Mivumoni secondary school </a:t>
            </a:r>
          </a:p>
          <a:p>
            <a:endParaRPr lang="en-US" smtClean="0"/>
          </a:p>
          <a:p>
            <a:r>
              <a:rPr lang="en-US" smtClean="0"/>
              <a:t>Kwale County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35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endParaRPr lang="en-US" smtClean="0"/>
          </a:p>
          <a:p>
            <a:r>
              <a:rPr lang="en-US" smtClean="0"/>
              <a:t>Look at the following pictures: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endParaRPr lang="en-US" smtClean="0"/>
          </a:p>
          <a:p>
            <a:r>
              <a:rPr lang="en-US" smtClean="0"/>
              <a:t>Look at the following pictures: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60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a  boys</a:t>
            </a:r>
          </a:p>
          <a:p>
            <a:r>
              <a:rPr lang="en-US" smtClean="0"/>
              <a:t>picture b  Grace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picture a  boys</a:t>
            </a:r>
          </a:p>
          <a:p>
            <a:r>
              <a:rPr lang="en-US" smtClean="0"/>
              <a:t>picture b  Grace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62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Activity  1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Where are the boys ?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2.Where is Grace?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Activity  1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Where are the boys ?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2.Where is Grace?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64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The boys are sitting under a tree</a:t>
            </a:r>
          </a:p>
          <a:p>
            <a:endParaRPr lang="en-US" smtClean="0"/>
          </a:p>
          <a:p>
            <a:r>
              <a:rPr lang="en-US" smtClean="0"/>
              <a:t>2.Grace is sitting on the table</a:t>
            </a:r>
          </a:p>
          <a:p>
            <a:endParaRPr lang="en-US" smtClean="0"/>
          </a:p>
          <a:p>
            <a:r>
              <a:rPr lang="en-US" smtClean="0"/>
              <a:t> The words under and on are used before the nouns a tree and the table  to show place and position.</a:t>
            </a:r>
          </a:p>
          <a:p>
            <a:endParaRPr lang="en-US" smtClean="0"/>
          </a:p>
          <a:p>
            <a:r>
              <a:rPr lang="en-US" smtClean="0"/>
              <a:t>These words are called prepositions.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The boys are sitting under a tree</a:t>
            </a:r>
          </a:p>
          <a:p>
            <a:endParaRPr lang="en-US" smtClean="0"/>
          </a:p>
          <a:p>
            <a:r>
              <a:rPr lang="en-US" smtClean="0"/>
              <a:t>2.Grace is sitting on the table</a:t>
            </a:r>
          </a:p>
          <a:p>
            <a:endParaRPr lang="en-US" smtClean="0"/>
          </a:p>
          <a:p>
            <a:r>
              <a:rPr lang="en-US" smtClean="0"/>
              <a:t> The words under and on are used before the nouns a tree and the table  to show place and position.</a:t>
            </a:r>
          </a:p>
          <a:p>
            <a:endParaRPr lang="en-US" smtClean="0"/>
          </a:p>
          <a:p>
            <a:r>
              <a:rPr lang="en-US" smtClean="0"/>
              <a:t>These words are called prepositions.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27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Prepositions also show: time, direction and method</a:t>
            </a:r>
          </a:p>
          <a:p>
            <a:endParaRPr lang="en-US" smtClean="0"/>
          </a:p>
          <a:p>
            <a:r>
              <a:rPr lang="en-US" smtClean="0"/>
              <a:t>For example:</a:t>
            </a:r>
          </a:p>
          <a:p>
            <a:endParaRPr lang="en-US" smtClean="0"/>
          </a:p>
          <a:p>
            <a:r>
              <a:rPr lang="en-US" smtClean="0"/>
              <a:t>1.We shall have a Transparency </a:t>
            </a:r>
          </a:p>
          <a:p>
            <a:r>
              <a:rPr lang="en-US" smtClean="0"/>
              <a:t>Integrity seminar in August (time)</a:t>
            </a:r>
          </a:p>
          <a:p>
            <a:endParaRPr lang="en-US" smtClean="0"/>
          </a:p>
          <a:p>
            <a:r>
              <a:rPr lang="en-US" smtClean="0"/>
              <a:t>2.The visitors are walking round the school(direction)</a:t>
            </a:r>
          </a:p>
          <a:p>
            <a:endParaRPr lang="en-US" smtClean="0"/>
          </a:p>
          <a:p>
            <a:r>
              <a:rPr lang="en-US" smtClean="0"/>
              <a:t>3.Our principal will travel by train(method)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‘’</a:t>
            </a:r>
          </a:p>
          <a:p>
            <a:r>
              <a:rPr lang="en-US" smtClean="0"/>
              <a:t>Prepositions also show: time, direction and method</a:t>
            </a:r>
          </a:p>
          <a:p>
            <a:endParaRPr lang="en-US" smtClean="0"/>
          </a:p>
          <a:p>
            <a:r>
              <a:rPr lang="en-US" smtClean="0"/>
              <a:t>For example:</a:t>
            </a:r>
          </a:p>
          <a:p>
            <a:endParaRPr lang="en-US" smtClean="0"/>
          </a:p>
          <a:p>
            <a:r>
              <a:rPr lang="en-US" smtClean="0"/>
              <a:t>1.We shall have a Transparency </a:t>
            </a:r>
          </a:p>
          <a:p>
            <a:r>
              <a:rPr lang="en-US" smtClean="0"/>
              <a:t>Integrity seminar in August (time)</a:t>
            </a:r>
          </a:p>
          <a:p>
            <a:endParaRPr lang="en-US" smtClean="0"/>
          </a:p>
          <a:p>
            <a:r>
              <a:rPr lang="en-US" smtClean="0"/>
              <a:t>2.The visitors are walking round the school(direction)</a:t>
            </a:r>
          </a:p>
          <a:p>
            <a:endParaRPr lang="en-US" smtClean="0"/>
          </a:p>
          <a:p>
            <a:r>
              <a:rPr lang="en-US" smtClean="0"/>
              <a:t>3.Our principal will travel by train(method)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63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Activity 1b</a:t>
            </a:r>
          </a:p>
          <a:p>
            <a:r>
              <a:rPr lang="en-US" smtClean="0"/>
              <a:t>Where is Jeremiah  </a:t>
            </a:r>
          </a:p>
          <a:p>
            <a:r>
              <a:rPr lang="en-US" smtClean="0"/>
              <a:t>Picture A?</a:t>
            </a:r>
          </a:p>
          <a:p>
            <a:r>
              <a:rPr lang="en-US" smtClean="0"/>
              <a:t>Where is Jeremiah </a:t>
            </a:r>
          </a:p>
          <a:p>
            <a:r>
              <a:rPr lang="en-US" smtClean="0"/>
              <a:t> Picture B?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Activity 1b</a:t>
            </a:r>
          </a:p>
          <a:p>
            <a:r>
              <a:rPr lang="en-US" smtClean="0"/>
              <a:t>Where is Jeremiah  </a:t>
            </a:r>
          </a:p>
          <a:p>
            <a:r>
              <a:rPr lang="en-US" smtClean="0"/>
              <a:t>Picture A?</a:t>
            </a:r>
          </a:p>
          <a:p>
            <a:r>
              <a:rPr lang="en-US" smtClean="0"/>
              <a:t>Where is Jeremiah </a:t>
            </a:r>
          </a:p>
          <a:p>
            <a:r>
              <a:rPr lang="en-US" smtClean="0"/>
              <a:t> Picture B?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43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</a:t>
            </a:r>
          </a:p>
          <a:p>
            <a:r>
              <a:rPr lang="en-US" smtClean="0"/>
              <a:t>1  in picture A Jeremiah is behind the tree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 in picture B Jeremiah is in front of  the tree</a:t>
            </a:r>
          </a:p>
          <a:p>
            <a:endParaRPr lang="en-US" smtClean="0"/>
          </a:p>
          <a:p>
            <a:r>
              <a:rPr lang="en-US" smtClean="0"/>
              <a:t>T he word behind and the phrase  in front of are prepositions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</a:t>
            </a:r>
          </a:p>
          <a:p>
            <a:r>
              <a:rPr lang="en-US" smtClean="0"/>
              <a:t>1  in picture A Jeremiah is behind the tree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 in picture B Jeremiah is in front of  the tree</a:t>
            </a:r>
          </a:p>
          <a:p>
            <a:endParaRPr lang="en-US" smtClean="0"/>
          </a:p>
          <a:p>
            <a:r>
              <a:rPr lang="en-US" smtClean="0"/>
              <a:t>T he word behind and the phrase  in front of are prepositions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51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Activity 2</a:t>
            </a:r>
          </a:p>
          <a:p>
            <a:r>
              <a:rPr lang="en-US" smtClean="0"/>
              <a:t>Now make nine different  sentences</a:t>
            </a:r>
          </a:p>
          <a:p>
            <a:r>
              <a:rPr lang="en-US" smtClean="0"/>
              <a:t> from the following pictures using the</a:t>
            </a:r>
          </a:p>
          <a:p>
            <a:r>
              <a:rPr lang="en-US" smtClean="0"/>
              <a:t> given prepositions 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Activity 2</a:t>
            </a:r>
          </a:p>
          <a:p>
            <a:r>
              <a:rPr lang="en-US" smtClean="0"/>
              <a:t>Now make nine different  sentences</a:t>
            </a:r>
          </a:p>
          <a:p>
            <a:r>
              <a:rPr lang="en-US" smtClean="0"/>
              <a:t> from the following pictures using the</a:t>
            </a:r>
          </a:p>
          <a:p>
            <a:r>
              <a:rPr lang="en-US" smtClean="0"/>
              <a:t> given prepositions 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3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0CF54-31B4-4CA0-AE94-F6BC81DA719A}" type="datetime1">
              <a:rPr lang="en-US" smtClean="0"/>
              <a:t>9/2/2015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FA274-26FD-4A41-B2BB-4525246EA782}" type="datetime1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0D8A5-2DA0-49D6-82BF-A392DBF208F8}" type="datetime1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5987-E6AF-4561-9830-A07933E80DFA}" type="datetime1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E5CCA-A41B-4E46-AFA9-44B229C120C7}" type="datetime1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314C0-3E3F-4196-926C-B0A49397876D}" type="datetime1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820FB-93FA-42CB-9AE3-D539380B2DEF}" type="datetime1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0FE77-40C6-4D6C-9512-1D5101A593B6}" type="datetime1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245-2CA8-4B5F-85BF-9B1A4B39D22B}" type="datetime1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A318-8A5C-48B1-8DA6-BA443799AE1A}" type="datetime1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53FF6-D300-484C-A008-74FCD1C9B792}" type="datetime1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E59266-72F1-4CDD-8BB3-93A2C3CC2BAB}" type="datetime1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dissolve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QUIZ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New%20Microsoft%20Office%20Word%20Document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FORM ONE ENGLISH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PREPOSITIONS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‘’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1  </a:t>
            </a:r>
            <a:r>
              <a:rPr lang="en-US" dirty="0" smtClean="0">
                <a:solidFill>
                  <a:srgbClr val="7030A0"/>
                </a:solidFill>
              </a:rPr>
              <a:t>along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Picture 2  </a:t>
            </a:r>
            <a:r>
              <a:rPr lang="en-US" dirty="0" smtClean="0">
                <a:solidFill>
                  <a:srgbClr val="7030A0"/>
                </a:solidFill>
              </a:rPr>
              <a:t>across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8" name="Content Placeholder 7" descr="DSC08073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301" y="2729187"/>
            <a:ext cx="4039985" cy="3029989"/>
          </a:xfrm>
        </p:spPr>
      </p:pic>
      <p:pic>
        <p:nvPicPr>
          <p:cNvPr id="9" name="Content Placeholder 8" descr="DSC08074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645920" y="2729187"/>
            <a:ext cx="4039985" cy="3029989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3</a:t>
            </a:r>
            <a:r>
              <a:rPr lang="en-US" dirty="0" smtClean="0">
                <a:solidFill>
                  <a:schemeClr val="bg1"/>
                </a:solidFill>
              </a:rPr>
              <a:t> 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Picture 4</a:t>
            </a:r>
            <a:r>
              <a:rPr lang="en-US" dirty="0" smtClean="0">
                <a:solidFill>
                  <a:schemeClr val="bg1"/>
                </a:solidFill>
              </a:rPr>
              <a:t> out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DSC08065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301" y="2729187"/>
            <a:ext cx="4039985" cy="3029989"/>
          </a:xfrm>
        </p:spPr>
      </p:pic>
      <p:pic>
        <p:nvPicPr>
          <p:cNvPr id="8" name="Content Placeholder 7" descr="DSC08067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645920" y="2729187"/>
            <a:ext cx="4039985" cy="3029989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5 </a:t>
            </a:r>
            <a:r>
              <a:rPr lang="en-US" dirty="0" smtClean="0">
                <a:solidFill>
                  <a:schemeClr val="bg1"/>
                </a:solidFill>
              </a:rPr>
              <a:t>over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Picture 6</a:t>
            </a:r>
            <a:r>
              <a:rPr lang="en-US" dirty="0" smtClean="0">
                <a:solidFill>
                  <a:schemeClr val="bg1"/>
                </a:solidFill>
              </a:rPr>
              <a:t> into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DSC08075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301" y="2729187"/>
            <a:ext cx="4039985" cy="3029989"/>
          </a:xfrm>
        </p:spPr>
      </p:pic>
      <p:pic>
        <p:nvPicPr>
          <p:cNvPr id="8" name="Content Placeholder 7" descr="DSC08080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645920" y="2729187"/>
            <a:ext cx="4039985" cy="3029989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</a:t>
            </a:r>
            <a:r>
              <a:rPr lang="en-US" dirty="0" smtClean="0">
                <a:solidFill>
                  <a:schemeClr val="bg1"/>
                </a:solidFill>
              </a:rPr>
              <a:t>6 under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Picture </a:t>
            </a:r>
            <a:r>
              <a:rPr lang="en-US" dirty="0" smtClean="0">
                <a:solidFill>
                  <a:schemeClr val="bg1"/>
                </a:solidFill>
              </a:rPr>
              <a:t>7 through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DSC08069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301" y="2729187"/>
            <a:ext cx="4039985" cy="3029989"/>
          </a:xfrm>
        </p:spPr>
      </p:pic>
      <p:pic>
        <p:nvPicPr>
          <p:cNvPr id="8" name="Content Placeholder 7" descr="DSC08070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645920" y="2729187"/>
            <a:ext cx="4039985" cy="3029989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</a:t>
            </a:r>
            <a:r>
              <a:rPr lang="en-US" dirty="0" smtClean="0">
                <a:solidFill>
                  <a:srgbClr val="7030A0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  towards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DSC08064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301" y="2729187"/>
            <a:ext cx="4039985" cy="3029989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Activity 3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Identify prepositions in the following  sentences:</a:t>
            </a:r>
          </a:p>
          <a:p>
            <a:pPr marL="514350" indent="-514350">
              <a:buFont typeface="+mj-lt"/>
              <a:buAutoNum type="romanUcPeriod"/>
            </a:pPr>
            <a:r>
              <a:rPr lang="en-US" b="1" dirty="0" smtClean="0">
                <a:solidFill>
                  <a:schemeClr val="bg1"/>
                </a:solidFill>
              </a:rPr>
              <a:t>Tima is walking towards the  borehole.</a:t>
            </a:r>
          </a:p>
          <a:p>
            <a:pPr marL="514350" indent="-514350">
              <a:buFont typeface="+mj-lt"/>
              <a:buAutoNum type="romanUcPeriod"/>
            </a:pPr>
            <a:r>
              <a:rPr lang="en-US" b="1" dirty="0" smtClean="0">
                <a:solidFill>
                  <a:schemeClr val="bg1"/>
                </a:solidFill>
              </a:rPr>
              <a:t>Grace threw the ball into the bucket</a:t>
            </a:r>
          </a:p>
          <a:p>
            <a:pPr marL="514350" indent="-514350">
              <a:buFont typeface="+mj-lt"/>
              <a:buAutoNum type="romanUcPeriod"/>
            </a:pPr>
            <a:r>
              <a:rPr lang="en-US" b="1" dirty="0" smtClean="0">
                <a:solidFill>
                  <a:schemeClr val="bg1"/>
                </a:solidFill>
              </a:rPr>
              <a:t>The boy was  seen going through the fence</a:t>
            </a:r>
          </a:p>
          <a:p>
            <a:pPr marL="514350" indent="-514350">
              <a:buFont typeface="+mj-lt"/>
              <a:buAutoNum type="romanUcPeriod"/>
            </a:pP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Assignment.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Construct sentences using the following prepositions: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Over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Down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From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Up</a:t>
            </a:r>
          </a:p>
          <a:p>
            <a:pPr marL="514350" indent="-514350">
              <a:buNone/>
            </a:pPr>
            <a:r>
              <a:rPr lang="en-US" dirty="0" smtClean="0"/>
              <a:t>QUIZ</a:t>
            </a:r>
            <a:r>
              <a:rPr lang="en-US" dirty="0" smtClean="0">
                <a:hlinkClick r:id="rId4" action="ppaction://hlinkfile"/>
              </a:rPr>
              <a:t>QUIZ.htm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Thank 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Lesson presented by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Waneroba D.Watuha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Mivumoni secondary school </a:t>
            </a:r>
          </a:p>
          <a:p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Kwale County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Introduction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Look at the following pictures: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‘’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picture a </a:t>
            </a:r>
            <a:r>
              <a:rPr lang="en-US" dirty="0" smtClean="0">
                <a:solidFill>
                  <a:schemeClr val="bg1"/>
                </a:solidFill>
              </a:rPr>
              <a:t> boys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picture b </a:t>
            </a:r>
            <a:r>
              <a:rPr lang="en-US" dirty="0" smtClean="0">
                <a:solidFill>
                  <a:schemeClr val="bg1"/>
                </a:solidFill>
              </a:rPr>
              <a:t> Grace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DSC08061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1065808" y="2362200"/>
            <a:ext cx="2822972" cy="3763963"/>
          </a:xfrm>
        </p:spPr>
      </p:pic>
      <p:pic>
        <p:nvPicPr>
          <p:cNvPr id="8" name="Content Placeholder 7" descr="DSC08062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254426" y="2362200"/>
            <a:ext cx="2822972" cy="3763963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Activity  1</a:t>
            </a:r>
          </a:p>
          <a:p>
            <a:endParaRPr lang="en-US" dirty="0" smtClean="0"/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chemeClr val="bg1"/>
                </a:solidFill>
              </a:rPr>
              <a:t>Where are the boys ?</a:t>
            </a:r>
          </a:p>
          <a:p>
            <a:pPr marL="514350" indent="-514350">
              <a:buFont typeface="+mj-lt"/>
              <a:buAutoNum type="arabicPeriod"/>
            </a:pPr>
            <a:endParaRPr lang="en-US" b="1" i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en-US" b="1" i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2.Where is Grace?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The boys are sitting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under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a tree</a:t>
            </a:r>
          </a:p>
          <a:p>
            <a:pPr marL="514350" indent="-51435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2.Grace is sitting</a:t>
            </a:r>
            <a:r>
              <a:rPr lang="en-US" b="1" dirty="0" smtClean="0">
                <a:solidFill>
                  <a:srgbClr val="C00000"/>
                </a:solidFill>
              </a:rPr>
              <a:t> on</a:t>
            </a:r>
            <a:r>
              <a:rPr lang="en-US" b="1" dirty="0" smtClean="0">
                <a:solidFill>
                  <a:schemeClr val="bg1"/>
                </a:solidFill>
              </a:rPr>
              <a:t> the table</a:t>
            </a:r>
          </a:p>
          <a:p>
            <a:pPr marL="514350" indent="-51435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The words</a:t>
            </a:r>
            <a:r>
              <a:rPr lang="en-US" b="1" dirty="0" smtClean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under</a:t>
            </a:r>
            <a:r>
              <a:rPr lang="en-US" b="1" dirty="0" smtClean="0">
                <a:solidFill>
                  <a:schemeClr val="bg1"/>
                </a:solidFill>
              </a:rPr>
              <a:t> and</a:t>
            </a:r>
            <a:r>
              <a:rPr lang="en-US" b="1" dirty="0" smtClean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on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are used before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the nouns a tree and the table  to show </a:t>
            </a:r>
            <a:r>
              <a:rPr lang="en-US" b="1" dirty="0" smtClean="0">
                <a:solidFill>
                  <a:schemeClr val="tx2"/>
                </a:solidFill>
              </a:rPr>
              <a:t>place</a:t>
            </a:r>
            <a:r>
              <a:rPr lang="en-US" b="1" dirty="0" smtClean="0">
                <a:solidFill>
                  <a:schemeClr val="bg1"/>
                </a:solidFill>
              </a:rPr>
              <a:t> and </a:t>
            </a:r>
            <a:r>
              <a:rPr lang="en-US" b="1" dirty="0" smtClean="0">
                <a:solidFill>
                  <a:schemeClr val="tx2"/>
                </a:solidFill>
              </a:rPr>
              <a:t>position.</a:t>
            </a:r>
          </a:p>
          <a:p>
            <a:pPr marL="514350" indent="-514350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bg1"/>
                </a:solidFill>
              </a:rPr>
              <a:t>These words are called prepositions.</a:t>
            </a:r>
          </a:p>
          <a:p>
            <a:pPr marL="514350" indent="-514350">
              <a:buNone/>
            </a:pP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Prepositions also show: </a:t>
            </a:r>
            <a:r>
              <a:rPr lang="en-US" b="1" dirty="0" smtClean="0">
                <a:solidFill>
                  <a:schemeClr val="bg1"/>
                </a:solidFill>
              </a:rPr>
              <a:t>time, direction </a:t>
            </a:r>
            <a:r>
              <a:rPr lang="en-US" b="1" dirty="0" smtClean="0">
                <a:solidFill>
                  <a:srgbClr val="FFFF00"/>
                </a:solidFill>
              </a:rPr>
              <a:t>and</a:t>
            </a:r>
            <a:r>
              <a:rPr lang="en-US" b="1" dirty="0" smtClean="0">
                <a:solidFill>
                  <a:schemeClr val="bg1"/>
                </a:solidFill>
              </a:rPr>
              <a:t> method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For example: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1.We shall have a Transparency 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Integrity seminar</a:t>
            </a:r>
            <a:r>
              <a:rPr lang="en-US" b="1" dirty="0" smtClean="0">
                <a:solidFill>
                  <a:srgbClr val="C00000"/>
                </a:solidFill>
              </a:rPr>
              <a:t> in </a:t>
            </a:r>
            <a:r>
              <a:rPr lang="en-US" b="1" dirty="0" smtClean="0">
                <a:solidFill>
                  <a:srgbClr val="FFFF00"/>
                </a:solidFill>
              </a:rPr>
              <a:t>August (time)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2.The visitors are walking</a:t>
            </a:r>
            <a:r>
              <a:rPr lang="en-US" b="1" dirty="0" smtClean="0">
                <a:solidFill>
                  <a:srgbClr val="C00000"/>
                </a:solidFill>
              </a:rPr>
              <a:t> round</a:t>
            </a:r>
            <a:r>
              <a:rPr lang="en-US" b="1" dirty="0" smtClean="0">
                <a:solidFill>
                  <a:srgbClr val="FFFF00"/>
                </a:solidFill>
              </a:rPr>
              <a:t> the school(direction)</a:t>
            </a:r>
          </a:p>
          <a:p>
            <a:endParaRPr lang="en-US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3.Our principal will travel</a:t>
            </a:r>
            <a:r>
              <a:rPr lang="en-US" b="1" dirty="0" smtClean="0">
                <a:solidFill>
                  <a:srgbClr val="C00000"/>
                </a:solidFill>
              </a:rPr>
              <a:t> by </a:t>
            </a:r>
            <a:r>
              <a:rPr lang="en-US" b="1" dirty="0" smtClean="0">
                <a:solidFill>
                  <a:srgbClr val="FFFF00"/>
                </a:solidFill>
              </a:rPr>
              <a:t>train(method)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Activity 1b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Where is Jeremiah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Picture A?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Where is Jeremiah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 Picture B?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8" name="Content Placeholder 7" descr="DSC08071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1065808" y="2362200"/>
            <a:ext cx="2822972" cy="3763963"/>
          </a:xfrm>
        </p:spPr>
      </p:pic>
      <p:pic>
        <p:nvPicPr>
          <p:cNvPr id="9" name="Content Placeholder 8" descr="DSC08072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254426" y="2362200"/>
            <a:ext cx="2822972" cy="3763963"/>
          </a:xfrm>
        </p:spPr>
      </p:pic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Answers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  in picture A Jeremiah is behind the tree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2. in picture B Jeremiah is</a:t>
            </a:r>
            <a:r>
              <a:rPr lang="en-US" dirty="0" smtClean="0">
                <a:solidFill>
                  <a:schemeClr val="bg1"/>
                </a:solidFill>
                <a:hlinkClick r:id="rId4" action="ppaction://hlinkfile"/>
              </a:rPr>
              <a:t> in front of </a:t>
            </a:r>
            <a:r>
              <a:rPr lang="en-US" dirty="0" smtClean="0">
                <a:solidFill>
                  <a:schemeClr val="bg1"/>
                </a:solidFill>
              </a:rPr>
              <a:t> the tree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 he word behind and the phrase </a:t>
            </a:r>
            <a:r>
              <a:rPr lang="en-US" dirty="0" smtClean="0">
                <a:solidFill>
                  <a:schemeClr val="bg1"/>
                </a:solidFill>
                <a:hlinkClick r:id="rId4" action="ppaction://hlinkfile"/>
              </a:rPr>
              <a:t> in front of</a:t>
            </a:r>
            <a:r>
              <a:rPr lang="en-US" dirty="0" smtClean="0">
                <a:solidFill>
                  <a:schemeClr val="bg1"/>
                </a:solidFill>
              </a:rPr>
              <a:t> are prepositions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Activity 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Now make nine different  sentences</a:t>
            </a:r>
          </a:p>
          <a:p>
            <a:r>
              <a:rPr lang="en-US" b="1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from the following pictures using the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 given prepositions 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311</TotalTime>
  <Words>810</Words>
  <Application>Microsoft Office PowerPoint</Application>
  <PresentationFormat>Екран (4:3)</PresentationFormat>
  <Paragraphs>261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Apex</vt:lpstr>
      <vt:lpstr>FORM ONE ENGLISH</vt:lpstr>
      <vt:lpstr>Introduction</vt:lpstr>
      <vt:lpstr>‘’</vt:lpstr>
      <vt:lpstr>‘’</vt:lpstr>
      <vt:lpstr>‘’</vt:lpstr>
      <vt:lpstr>‘’</vt:lpstr>
      <vt:lpstr>Activity 1b</vt:lpstr>
      <vt:lpstr>Answers</vt:lpstr>
      <vt:lpstr>Activity 2</vt:lpstr>
      <vt:lpstr>‘’</vt:lpstr>
      <vt:lpstr>‘’</vt:lpstr>
      <vt:lpstr>‘’</vt:lpstr>
      <vt:lpstr>‘’</vt:lpstr>
      <vt:lpstr>‘’</vt:lpstr>
      <vt:lpstr>Assignment.</vt:lpstr>
      <vt:lpstr>Thank 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ONE ENGLISH</dc:title>
  <dc:creator>STRICTLY ICT LAPTOP</dc:creator>
  <cp:lastModifiedBy>RomaK</cp:lastModifiedBy>
  <cp:revision>60</cp:revision>
  <dcterms:created xsi:type="dcterms:W3CDTF">2006-08-16T00:00:00Z</dcterms:created>
  <dcterms:modified xsi:type="dcterms:W3CDTF">2015-09-02T09:29:52Z</dcterms:modified>
</cp:coreProperties>
</file>