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70" r:id="rId3"/>
    <p:sldId id="269" r:id="rId4"/>
    <p:sldId id="272" r:id="rId5"/>
    <p:sldId id="258" r:id="rId6"/>
    <p:sldId id="261" r:id="rId7"/>
    <p:sldId id="260" r:id="rId8"/>
    <p:sldId id="262" r:id="rId9"/>
    <p:sldId id="264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69905" autoAdjust="0"/>
  </p:normalViewPr>
  <p:slideViewPr>
    <p:cSldViewPr>
      <p:cViewPr varScale="1">
        <p:scale>
          <a:sx n="78" d="100"/>
          <a:sy n="78" d="100"/>
        </p:scale>
        <p:origin x="-14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5E8E4-DC62-45C8-B976-245E6C160642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24B7B-FE93-4CD3-925F-7839CC2E2128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65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FORM ONE ENGLISH</a:t>
            </a:r>
          </a:p>
          <a:p>
            <a:r>
              <a:rPr lang="en-US" smtClean="0"/>
              <a:t>ADJECTIVES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FORM ONE ENGLISH</a:t>
            </a:r>
          </a:p>
          <a:p>
            <a:r>
              <a:rPr lang="en-US" smtClean="0"/>
              <a:t>ADJECTIVES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‘’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16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Note that adjectives can be placed in front of nouns i.e. before the nouns</a:t>
            </a:r>
          </a:p>
          <a:p>
            <a:endParaRPr lang="en-US" smtClean="0"/>
          </a:p>
          <a:p>
            <a:r>
              <a:rPr lang="en-US" smtClean="0"/>
              <a:t>For  example:</a:t>
            </a:r>
          </a:p>
          <a:p>
            <a:endParaRPr lang="en-US" smtClean="0"/>
          </a:p>
          <a:p>
            <a:r>
              <a:rPr lang="en-US" smtClean="0"/>
              <a:t>Jill is always a scared boy</a:t>
            </a:r>
          </a:p>
          <a:p>
            <a:r>
              <a:rPr lang="en-US" smtClean="0"/>
              <a:t>Adjectives can also be placed after the verb</a:t>
            </a:r>
          </a:p>
          <a:p>
            <a:r>
              <a:rPr lang="en-US" smtClean="0"/>
              <a:t>For example:</a:t>
            </a:r>
          </a:p>
          <a:p>
            <a:r>
              <a:rPr lang="en-US" smtClean="0"/>
              <a:t>The man at the borehole is thirsty.</a:t>
            </a:r>
          </a:p>
          <a:p>
            <a:r>
              <a:rPr lang="en-US" smtClean="0"/>
              <a:t>The adjective thirsty comes after the verb is</a:t>
            </a:r>
          </a:p>
          <a:p>
            <a:r>
              <a:rPr lang="en-US" smtClean="0"/>
              <a:t>‘’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Note that adjectives can be placed in front of nouns i.e. before the nouns</a:t>
            </a:r>
          </a:p>
          <a:p>
            <a:endParaRPr lang="en-US" smtClean="0"/>
          </a:p>
          <a:p>
            <a:r>
              <a:rPr lang="en-US" smtClean="0"/>
              <a:t>For  example:</a:t>
            </a:r>
          </a:p>
          <a:p>
            <a:endParaRPr lang="en-US" smtClean="0"/>
          </a:p>
          <a:p>
            <a:r>
              <a:rPr lang="en-US" smtClean="0"/>
              <a:t>Jill is always a scared boy</a:t>
            </a:r>
          </a:p>
          <a:p>
            <a:r>
              <a:rPr lang="en-US" smtClean="0"/>
              <a:t>Adjectives can also be placed after the verb</a:t>
            </a:r>
          </a:p>
          <a:p>
            <a:r>
              <a:rPr lang="en-US" smtClean="0"/>
              <a:t>For example:</a:t>
            </a:r>
          </a:p>
          <a:p>
            <a:r>
              <a:rPr lang="en-US" smtClean="0"/>
              <a:t>The man at the borehole is thirsty.</a:t>
            </a:r>
          </a:p>
          <a:p>
            <a:r>
              <a:rPr lang="en-US" smtClean="0"/>
              <a:t>The adjective thirsty comes after the verb is</a:t>
            </a:r>
          </a:p>
          <a:p>
            <a:r>
              <a:rPr lang="en-US" smtClean="0"/>
              <a:t>‘’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9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QUESTIONS </a:t>
            </a:r>
          </a:p>
          <a:p>
            <a:endParaRPr lang="en-US" smtClean="0"/>
          </a:p>
          <a:p>
            <a:r>
              <a:rPr lang="en-US" smtClean="0"/>
              <a:t>Identify the adjectives in each of the following sentences</a:t>
            </a:r>
          </a:p>
          <a:p>
            <a:endParaRPr lang="en-US" smtClean="0"/>
          </a:p>
          <a:p>
            <a:r>
              <a:rPr lang="en-US" smtClean="0"/>
              <a:t>1.The day was windy and chilly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2.My father bought a blue car yesterday</a:t>
            </a:r>
          </a:p>
          <a:p>
            <a:endParaRPr lang="en-US" smtClean="0"/>
          </a:p>
          <a:p>
            <a:r>
              <a:rPr lang="en-US" smtClean="0"/>
              <a:t>3.A hungry man is an angry man</a:t>
            </a:r>
          </a:p>
          <a:p>
            <a:endParaRPr lang="en-US" smtClean="0"/>
          </a:p>
          <a:p>
            <a:r>
              <a:rPr lang="en-US" smtClean="0"/>
              <a:t>4.The old woman wore a thick woollen jacket</a:t>
            </a:r>
          </a:p>
          <a:p>
            <a:endParaRPr lang="en-US" smtClean="0"/>
          </a:p>
          <a:p>
            <a:r>
              <a:rPr lang="en-US" smtClean="0"/>
              <a:t>5.The  athletes were tired and frustrated.</a:t>
            </a:r>
          </a:p>
          <a:p>
            <a:endParaRPr lang="en-US" smtClean="0"/>
          </a:p>
          <a:p>
            <a:r>
              <a:rPr lang="en-US" smtClean="0"/>
              <a:t>QUIZ..\JMatch.jmt</a:t>
            </a:r>
          </a:p>
          <a:p>
            <a:endParaRPr lang="en-US" smtClean="0"/>
          </a:p>
          <a:p>
            <a:r>
              <a:rPr lang="en-US" smtClean="0"/>
              <a:t>Assignment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QUESTIONS </a:t>
            </a:r>
          </a:p>
          <a:p>
            <a:endParaRPr lang="en-US" smtClean="0"/>
          </a:p>
          <a:p>
            <a:r>
              <a:rPr lang="en-US" smtClean="0"/>
              <a:t>Identify the adjectives in each of the following sentences</a:t>
            </a:r>
          </a:p>
          <a:p>
            <a:endParaRPr lang="en-US" smtClean="0"/>
          </a:p>
          <a:p>
            <a:r>
              <a:rPr lang="en-US" smtClean="0"/>
              <a:t>1.The day was windy and chilly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2.My father bought a blue car yesterday</a:t>
            </a:r>
          </a:p>
          <a:p>
            <a:endParaRPr lang="en-US" smtClean="0"/>
          </a:p>
          <a:p>
            <a:r>
              <a:rPr lang="en-US" smtClean="0"/>
              <a:t>3.A hungry man is an angry man</a:t>
            </a:r>
          </a:p>
          <a:p>
            <a:endParaRPr lang="en-US" smtClean="0"/>
          </a:p>
          <a:p>
            <a:r>
              <a:rPr lang="en-US" smtClean="0"/>
              <a:t>4.The old woman wore a thick woollen jacket</a:t>
            </a:r>
          </a:p>
          <a:p>
            <a:endParaRPr lang="en-US" smtClean="0"/>
          </a:p>
          <a:p>
            <a:r>
              <a:rPr lang="en-US" smtClean="0"/>
              <a:t>5.The  athletes were tired and frustrated.</a:t>
            </a:r>
          </a:p>
          <a:p>
            <a:endParaRPr lang="en-US" smtClean="0"/>
          </a:p>
          <a:p>
            <a:r>
              <a:rPr lang="en-US" smtClean="0"/>
              <a:t>QUIZ..\JMatch.jmt</a:t>
            </a:r>
          </a:p>
          <a:p>
            <a:endParaRPr lang="en-US" smtClean="0"/>
          </a:p>
          <a:p>
            <a:r>
              <a:rPr lang="en-US" smtClean="0"/>
              <a:t>Assignment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01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LESSON PRESENTED BY</a:t>
            </a:r>
          </a:p>
          <a:p>
            <a:endParaRPr lang="en-US" smtClean="0"/>
          </a:p>
          <a:p>
            <a:r>
              <a:rPr lang="en-US" smtClean="0"/>
              <a:t> WANEROBA D.WATUHA</a:t>
            </a:r>
          </a:p>
          <a:p>
            <a:endParaRPr lang="en-US" smtClean="0"/>
          </a:p>
          <a:p>
            <a:r>
              <a:rPr lang="en-US" smtClean="0"/>
              <a:t>AT MIVUMONI  ICT  DIGITAL CENTRE</a:t>
            </a:r>
          </a:p>
          <a:p>
            <a:endParaRPr lang="en-US" smtClean="0"/>
          </a:p>
          <a:p>
            <a:r>
              <a:rPr lang="en-US" smtClean="0"/>
              <a:t>ON 29TH JULY 2013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THANK YOU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LESSON PRESENTED BY</a:t>
            </a:r>
          </a:p>
          <a:p>
            <a:endParaRPr lang="en-US" smtClean="0"/>
          </a:p>
          <a:p>
            <a:r>
              <a:rPr lang="en-US" smtClean="0"/>
              <a:t> WANEROBA D.WATUHA</a:t>
            </a:r>
          </a:p>
          <a:p>
            <a:endParaRPr lang="en-US" smtClean="0"/>
          </a:p>
          <a:p>
            <a:r>
              <a:rPr lang="en-US" smtClean="0"/>
              <a:t>AT MIVUMONI  ICT  DIGITAL CENTRE</a:t>
            </a:r>
          </a:p>
          <a:p>
            <a:endParaRPr lang="en-US" smtClean="0"/>
          </a:p>
          <a:p>
            <a:r>
              <a:rPr lang="en-US" smtClean="0"/>
              <a:t>ON 29TH JULY 2013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THANK YOU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87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have already learnt that a noun is a naming word. </a:t>
            </a:r>
          </a:p>
          <a:p>
            <a:endParaRPr lang="en-US" smtClean="0"/>
          </a:p>
          <a:p>
            <a:r>
              <a:rPr lang="en-US" smtClean="0"/>
              <a:t>Now  we are going to learn about adjectives</a:t>
            </a:r>
          </a:p>
          <a:p>
            <a:endParaRPr lang="en-US" smtClean="0"/>
          </a:p>
          <a:p>
            <a:r>
              <a:rPr lang="en-US" smtClean="0"/>
              <a:t>Activity 1</a:t>
            </a:r>
          </a:p>
          <a:p>
            <a:endParaRPr lang="en-US" smtClean="0"/>
          </a:p>
          <a:p>
            <a:r>
              <a:rPr lang="en-US" smtClean="0"/>
              <a:t>List all the items or people   in the following </a:t>
            </a:r>
          </a:p>
          <a:p>
            <a:endParaRPr lang="en-US" smtClean="0"/>
          </a:p>
          <a:p>
            <a:r>
              <a:rPr lang="en-US" smtClean="0"/>
              <a:t> picture.(i.e. the nouns in the picture)</a:t>
            </a:r>
          </a:p>
          <a:p>
            <a:endParaRPr lang="en-US" smtClean="0"/>
          </a:p>
          <a:p>
            <a:r>
              <a:rPr lang="en-US" smtClean="0"/>
              <a:t>Adjectives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We have already learnt that a noun is a naming word. </a:t>
            </a:r>
          </a:p>
          <a:p>
            <a:endParaRPr lang="en-US" smtClean="0"/>
          </a:p>
          <a:p>
            <a:r>
              <a:rPr lang="en-US" smtClean="0"/>
              <a:t>Now  we are going to learn about adjectives</a:t>
            </a:r>
          </a:p>
          <a:p>
            <a:endParaRPr lang="en-US" smtClean="0"/>
          </a:p>
          <a:p>
            <a:r>
              <a:rPr lang="en-US" smtClean="0"/>
              <a:t>Activity 1</a:t>
            </a:r>
          </a:p>
          <a:p>
            <a:endParaRPr lang="en-US" smtClean="0"/>
          </a:p>
          <a:p>
            <a:r>
              <a:rPr lang="en-US" smtClean="0"/>
              <a:t>List all the items or people   in the following </a:t>
            </a:r>
          </a:p>
          <a:p>
            <a:endParaRPr lang="en-US" smtClean="0"/>
          </a:p>
          <a:p>
            <a:r>
              <a:rPr lang="en-US" smtClean="0"/>
              <a:t> picture.(i.e. the nouns in the picture)</a:t>
            </a:r>
          </a:p>
          <a:p>
            <a:endParaRPr lang="en-US" smtClean="0"/>
          </a:p>
          <a:p>
            <a:r>
              <a:rPr lang="en-US" smtClean="0"/>
              <a:t>Adjectives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92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Look at the following pictures!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Look at the following pictures!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3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Activity 1(b)</a:t>
            </a:r>
          </a:p>
          <a:p>
            <a:r>
              <a:rPr lang="en-US" smtClean="0"/>
              <a:t> Now write down words that describe each of the items or people in the picture.</a:t>
            </a:r>
          </a:p>
          <a:p>
            <a:r>
              <a:rPr lang="en-US" smtClean="0"/>
              <a:t>                          ‘’</a:t>
            </a:r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Activity 1(b)</a:t>
            </a:r>
          </a:p>
          <a:p>
            <a:r>
              <a:rPr lang="en-US" smtClean="0"/>
              <a:t> Now write down words that describe each of the items or people in the picture.</a:t>
            </a:r>
          </a:p>
          <a:p>
            <a:r>
              <a:rPr lang="en-US" smtClean="0"/>
              <a:t>                          ‘’</a:t>
            </a:r>
          </a:p>
        </p:txBody>
      </p:sp>
    </p:spTree>
    <p:extLst>
      <p:ext uri="{BB962C8B-B14F-4D97-AF65-F5344CB8AC3E}">
        <p14:creationId xmlns:p14="http://schemas.microsoft.com/office/powerpoint/2010/main" val="3549274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give more information about the things, </a:t>
            </a:r>
          </a:p>
          <a:p>
            <a:endParaRPr lang="en-US" smtClean="0"/>
          </a:p>
          <a:p>
            <a:r>
              <a:rPr lang="en-US" smtClean="0"/>
              <a:t>items or people you have named by answering </a:t>
            </a:r>
          </a:p>
          <a:p>
            <a:endParaRPr lang="en-US" smtClean="0"/>
          </a:p>
          <a:p>
            <a:r>
              <a:rPr lang="en-US" smtClean="0"/>
              <a:t>the question which?</a:t>
            </a:r>
          </a:p>
          <a:p>
            <a:endParaRPr lang="en-US" smtClean="0"/>
          </a:p>
          <a:p>
            <a:r>
              <a:rPr lang="en-US" smtClean="0"/>
              <a:t>For example from the nouns:  woman,   man,  car</a:t>
            </a:r>
          </a:p>
          <a:p>
            <a:r>
              <a:rPr lang="en-US" smtClean="0"/>
              <a:t> we can ask the questions: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Which  woman?   Ill woman</a:t>
            </a:r>
          </a:p>
          <a:p>
            <a:endParaRPr lang="en-US" smtClean="0"/>
          </a:p>
          <a:p>
            <a:r>
              <a:rPr lang="en-US" smtClean="0"/>
              <a:t>Which man?   Rich man</a:t>
            </a:r>
          </a:p>
          <a:p>
            <a:endParaRPr lang="en-US" smtClean="0"/>
          </a:p>
          <a:p>
            <a:r>
              <a:rPr lang="en-US" smtClean="0"/>
              <a:t>Which car?  New car</a:t>
            </a:r>
          </a:p>
          <a:p>
            <a:r>
              <a:rPr lang="en-US" smtClean="0"/>
              <a:t>Cont’d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You can give more information about the things, </a:t>
            </a:r>
          </a:p>
          <a:p>
            <a:endParaRPr lang="en-US" smtClean="0"/>
          </a:p>
          <a:p>
            <a:r>
              <a:rPr lang="en-US" smtClean="0"/>
              <a:t>items or people you have named by answering </a:t>
            </a:r>
          </a:p>
          <a:p>
            <a:endParaRPr lang="en-US" smtClean="0"/>
          </a:p>
          <a:p>
            <a:r>
              <a:rPr lang="en-US" smtClean="0"/>
              <a:t>the question which?</a:t>
            </a:r>
          </a:p>
          <a:p>
            <a:endParaRPr lang="en-US" smtClean="0"/>
          </a:p>
          <a:p>
            <a:r>
              <a:rPr lang="en-US" smtClean="0"/>
              <a:t>For example from the nouns:  woman,   man,  car</a:t>
            </a:r>
          </a:p>
          <a:p>
            <a:r>
              <a:rPr lang="en-US" smtClean="0"/>
              <a:t> we can ask the questions: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Which  woman?   Ill woman</a:t>
            </a:r>
          </a:p>
          <a:p>
            <a:endParaRPr lang="en-US" smtClean="0"/>
          </a:p>
          <a:p>
            <a:r>
              <a:rPr lang="en-US" smtClean="0"/>
              <a:t>Which man?   Rich man</a:t>
            </a:r>
          </a:p>
          <a:p>
            <a:endParaRPr lang="en-US" smtClean="0"/>
          </a:p>
          <a:p>
            <a:r>
              <a:rPr lang="en-US" smtClean="0"/>
              <a:t>Which car?  New car</a:t>
            </a:r>
          </a:p>
          <a:p>
            <a:r>
              <a:rPr lang="en-US" smtClean="0"/>
              <a:t>Cont’d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95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Adjectives help to make our thoughts and </a:t>
            </a:r>
          </a:p>
          <a:p>
            <a:r>
              <a:rPr lang="en-US" smtClean="0"/>
              <a:t>information as clear and specific as possible</a:t>
            </a:r>
          </a:p>
          <a:p>
            <a:r>
              <a:rPr lang="en-US" smtClean="0"/>
              <a:t>For example:</a:t>
            </a:r>
          </a:p>
          <a:p>
            <a:r>
              <a:rPr lang="en-US" smtClean="0"/>
              <a:t> The shy girl has joined our group.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Now for you to get the adjective you can ask the question:</a:t>
            </a:r>
          </a:p>
          <a:p>
            <a:endParaRPr lang="en-US" smtClean="0"/>
          </a:p>
          <a:p>
            <a:r>
              <a:rPr lang="en-US" smtClean="0"/>
              <a:t>Which girl has joined our group?</a:t>
            </a:r>
          </a:p>
          <a:p>
            <a:endParaRPr lang="en-US" smtClean="0"/>
          </a:p>
          <a:p>
            <a:r>
              <a:rPr lang="en-US" smtClean="0"/>
              <a:t>Activity 2</a:t>
            </a:r>
          </a:p>
          <a:p>
            <a:endParaRPr lang="en-US" smtClean="0"/>
          </a:p>
          <a:p>
            <a:r>
              <a:rPr lang="en-US" smtClean="0"/>
              <a:t>Identify the adjectives in each of the following pictures :</a:t>
            </a:r>
          </a:p>
          <a:p>
            <a:r>
              <a:rPr lang="en-US" smtClean="0"/>
              <a:t>‘’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Adjectives help to make our thoughts and </a:t>
            </a:r>
          </a:p>
          <a:p>
            <a:r>
              <a:rPr lang="en-US" smtClean="0"/>
              <a:t>information as clear and specific as possible</a:t>
            </a:r>
          </a:p>
          <a:p>
            <a:r>
              <a:rPr lang="en-US" smtClean="0"/>
              <a:t>For example:</a:t>
            </a:r>
          </a:p>
          <a:p>
            <a:r>
              <a:rPr lang="en-US" smtClean="0"/>
              <a:t> The shy girl has joined our group.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Now for you to get the adjective you can ask the question:</a:t>
            </a:r>
          </a:p>
          <a:p>
            <a:endParaRPr lang="en-US" smtClean="0"/>
          </a:p>
          <a:p>
            <a:r>
              <a:rPr lang="en-US" smtClean="0"/>
              <a:t>Which girl has joined our group?</a:t>
            </a:r>
          </a:p>
          <a:p>
            <a:endParaRPr lang="en-US" smtClean="0"/>
          </a:p>
          <a:p>
            <a:r>
              <a:rPr lang="en-US" smtClean="0"/>
              <a:t>Activity 2</a:t>
            </a:r>
          </a:p>
          <a:p>
            <a:endParaRPr lang="en-US" smtClean="0"/>
          </a:p>
          <a:p>
            <a:r>
              <a:rPr lang="en-US" smtClean="0"/>
              <a:t>Identify the adjectives in each of the following pictures :</a:t>
            </a:r>
          </a:p>
          <a:p>
            <a:r>
              <a:rPr lang="en-US" smtClean="0"/>
              <a:t>‘’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4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Which type of people are in this picture?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Which type of people are in this picture?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EXERCISE </a:t>
            </a:r>
          </a:p>
          <a:p>
            <a:r>
              <a:rPr lang="en-US" smtClean="0"/>
              <a:t>Identify the adjectives in the following sentences.</a:t>
            </a:r>
          </a:p>
          <a:p>
            <a:endParaRPr lang="en-US" smtClean="0"/>
          </a:p>
          <a:p>
            <a:r>
              <a:rPr lang="en-US" smtClean="0"/>
              <a:t>The thin girl  is my sister.</a:t>
            </a:r>
          </a:p>
          <a:p>
            <a:r>
              <a:rPr lang="en-US" smtClean="0"/>
              <a:t>The fat woman refused to eat more snacks.</a:t>
            </a:r>
          </a:p>
          <a:p>
            <a:r>
              <a:rPr lang="en-US" smtClean="0"/>
              <a:t>My grandfather is an old man now.</a:t>
            </a:r>
          </a:p>
          <a:p>
            <a:r>
              <a:rPr lang="en-US" smtClean="0"/>
              <a:t>My uncle is always a relaxed man.</a:t>
            </a:r>
          </a:p>
          <a:p>
            <a:r>
              <a:rPr lang="en-US" smtClean="0"/>
              <a:t>Jill is always a scared boy.</a:t>
            </a:r>
          </a:p>
          <a:p>
            <a:r>
              <a:rPr lang="en-US" smtClean="0"/>
              <a:t>I admire a strong man.</a:t>
            </a:r>
          </a:p>
          <a:p>
            <a:r>
              <a:rPr lang="en-US" smtClean="0"/>
              <a:t>We met a thirsty man at the bore hole.</a:t>
            </a:r>
          </a:p>
          <a:p>
            <a:r>
              <a:rPr lang="en-US" smtClean="0"/>
              <a:t>Peter is a young man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‘’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EXERCISE </a:t>
            </a:r>
          </a:p>
          <a:p>
            <a:r>
              <a:rPr lang="en-US" smtClean="0"/>
              <a:t>Identify the adjectives in the following sentences.</a:t>
            </a:r>
          </a:p>
          <a:p>
            <a:endParaRPr lang="en-US" smtClean="0"/>
          </a:p>
          <a:p>
            <a:r>
              <a:rPr lang="en-US" smtClean="0"/>
              <a:t>The thin girl  is my sister.</a:t>
            </a:r>
          </a:p>
          <a:p>
            <a:r>
              <a:rPr lang="en-US" smtClean="0"/>
              <a:t>The fat woman refused to eat more snacks.</a:t>
            </a:r>
          </a:p>
          <a:p>
            <a:r>
              <a:rPr lang="en-US" smtClean="0"/>
              <a:t>My grandfather is an old man now.</a:t>
            </a:r>
          </a:p>
          <a:p>
            <a:r>
              <a:rPr lang="en-US" smtClean="0"/>
              <a:t>My uncle is always a relaxed man.</a:t>
            </a:r>
          </a:p>
          <a:p>
            <a:r>
              <a:rPr lang="en-US" smtClean="0"/>
              <a:t>Jill is always a scared boy.</a:t>
            </a:r>
          </a:p>
          <a:p>
            <a:r>
              <a:rPr lang="en-US" smtClean="0"/>
              <a:t>I admire a strong man.</a:t>
            </a:r>
          </a:p>
          <a:p>
            <a:r>
              <a:rPr lang="en-US" smtClean="0"/>
              <a:t>We met a thirsty man at the bore hole.</a:t>
            </a:r>
          </a:p>
          <a:p>
            <a:r>
              <a:rPr lang="en-US" smtClean="0"/>
              <a:t>Peter is a young man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‘’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29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Activity 3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Make six  different sentences using adjectives from the following pictures.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‘’</a:t>
            </a:r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Activity 3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Make six  different sentences using adjectives from the following pictures.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‘’</a:t>
            </a:r>
          </a:p>
        </p:txBody>
      </p:sp>
    </p:spTree>
    <p:extLst>
      <p:ext uri="{BB962C8B-B14F-4D97-AF65-F5344CB8AC3E}">
        <p14:creationId xmlns:p14="http://schemas.microsoft.com/office/powerpoint/2010/main" val="413564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    FORM ONE ENGLISH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                 ADJECTIVES</a:t>
            </a:r>
          </a:p>
          <a:p>
            <a:pPr lvl="4" eaLnBrk="1" latinLnBrk="0" hangingPunct="1"/>
            <a:endParaRPr kumimoji="0" lang="en-US" dirty="0" smtClean="0"/>
          </a:p>
          <a:p>
            <a:pPr lvl="4" eaLnBrk="1" latinLnBrk="0" hangingPunct="1"/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  <p:sndAc>
      <p:stSnd>
        <p:snd r:embed="rId13" name="applaus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 baseline="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None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None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None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None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JMatch.jm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FORM ONE ENGLISH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ADJECTIVES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djectives-pictures 4.jpg"/>
          <p:cNvPicPr>
            <a:picLocks noGrp="1" noChangeAspect="1"/>
          </p:cNvPicPr>
          <p:nvPr>
            <p:ph idx="1"/>
          </p:nvPr>
        </p:nvPicPr>
        <p:blipFill>
          <a:blip r:embed="rId4">
            <a:lum bright="-10000" contrast="40000"/>
          </a:blip>
          <a:stretch>
            <a:fillRect/>
          </a:stretch>
        </p:blipFill>
        <p:spPr>
          <a:xfrm>
            <a:off x="0" y="19400"/>
            <a:ext cx="9143999" cy="6838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Note that adjectives can be placed in front of nouns i.e. before the nouns</a:t>
            </a:r>
          </a:p>
          <a:p>
            <a:endParaRPr lang="en-US" dirty="0" smtClean="0"/>
          </a:p>
          <a:p>
            <a:r>
              <a:rPr lang="en-US" dirty="0" smtClean="0"/>
              <a:t>For  example:</a:t>
            </a:r>
          </a:p>
          <a:p>
            <a:endParaRPr lang="en-US" dirty="0" smtClean="0"/>
          </a:p>
          <a:p>
            <a:r>
              <a:rPr lang="en-US" dirty="0" smtClean="0"/>
              <a:t>Jill is always a </a:t>
            </a:r>
            <a:r>
              <a:rPr lang="en-US" dirty="0" smtClean="0">
                <a:solidFill>
                  <a:srgbClr val="0070C0"/>
                </a:solidFill>
              </a:rPr>
              <a:t>scared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boy</a:t>
            </a:r>
          </a:p>
          <a:p>
            <a:r>
              <a:rPr lang="en-US" dirty="0" smtClean="0"/>
              <a:t>Adjectives can also be placed after the verb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The man at the borehole</a:t>
            </a:r>
            <a:r>
              <a:rPr lang="en-US" dirty="0" smtClean="0">
                <a:solidFill>
                  <a:srgbClr val="FF0000"/>
                </a:solidFill>
              </a:rPr>
              <a:t> is </a:t>
            </a:r>
            <a:r>
              <a:rPr lang="en-US" dirty="0" smtClean="0">
                <a:solidFill>
                  <a:srgbClr val="0070C0"/>
                </a:solidFill>
              </a:rPr>
              <a:t>thirsty.</a:t>
            </a:r>
          </a:p>
          <a:p>
            <a:r>
              <a:rPr lang="en-US" dirty="0" smtClean="0"/>
              <a:t>The adjective </a:t>
            </a:r>
            <a:r>
              <a:rPr lang="en-US" dirty="0" smtClean="0">
                <a:solidFill>
                  <a:srgbClr val="0070C0"/>
                </a:solidFill>
              </a:rPr>
              <a:t>thirsty</a:t>
            </a:r>
            <a:r>
              <a:rPr lang="en-US" dirty="0" smtClean="0"/>
              <a:t> comes after the verb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624078" indent="-514350"/>
            <a:r>
              <a:rPr lang="en-US" dirty="0" smtClean="0"/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QUESTIONS </a:t>
            </a:r>
          </a:p>
          <a:p>
            <a:pPr marL="624078" indent="-514350"/>
            <a:endParaRPr lang="en-US" dirty="0" smtClean="0">
              <a:solidFill>
                <a:srgbClr val="00B050"/>
              </a:solidFill>
            </a:endParaRPr>
          </a:p>
          <a:p>
            <a:pPr marL="624078" indent="-514350"/>
            <a:r>
              <a:rPr lang="en-US" dirty="0" smtClean="0">
                <a:solidFill>
                  <a:schemeClr val="accent3"/>
                </a:solidFill>
              </a:rPr>
              <a:t>Identify the adjectives in each of the following sentences</a:t>
            </a:r>
          </a:p>
          <a:p>
            <a:pPr marL="624078" indent="-514350"/>
            <a:endParaRPr lang="en-US" dirty="0" smtClean="0">
              <a:solidFill>
                <a:schemeClr val="accent3"/>
              </a:solidFill>
            </a:endParaRPr>
          </a:p>
          <a:p>
            <a:pPr marL="624078" indent="-514350"/>
            <a:r>
              <a:rPr lang="en-US" dirty="0" smtClean="0">
                <a:solidFill>
                  <a:srgbClr val="7030A0"/>
                </a:solidFill>
              </a:rPr>
              <a:t>1.The day was windy and chilly</a:t>
            </a:r>
          </a:p>
          <a:p>
            <a:pPr marL="624078" indent="-514350"/>
            <a:r>
              <a:rPr lang="en-US" dirty="0" smtClean="0">
                <a:solidFill>
                  <a:srgbClr val="7030A0"/>
                </a:solidFill>
              </a:rPr>
              <a:t>.</a:t>
            </a:r>
          </a:p>
          <a:p>
            <a:pPr marL="624078" indent="-514350"/>
            <a:r>
              <a:rPr lang="en-US" dirty="0" smtClean="0">
                <a:solidFill>
                  <a:srgbClr val="7030A0"/>
                </a:solidFill>
              </a:rPr>
              <a:t>2.My father bought a blue car yesterday</a:t>
            </a:r>
          </a:p>
          <a:p>
            <a:pPr marL="624078" indent="-514350"/>
            <a:endParaRPr lang="en-US" dirty="0" smtClean="0">
              <a:solidFill>
                <a:srgbClr val="7030A0"/>
              </a:solidFill>
            </a:endParaRPr>
          </a:p>
          <a:p>
            <a:pPr marL="624078" indent="-514350"/>
            <a:r>
              <a:rPr lang="en-US" dirty="0" smtClean="0">
                <a:solidFill>
                  <a:srgbClr val="7030A0"/>
                </a:solidFill>
              </a:rPr>
              <a:t>3.A hungry man is an angry man</a:t>
            </a:r>
          </a:p>
          <a:p>
            <a:pPr marL="624078" indent="-514350"/>
            <a:endParaRPr lang="en-US" dirty="0" smtClean="0">
              <a:solidFill>
                <a:srgbClr val="7030A0"/>
              </a:solidFill>
            </a:endParaRPr>
          </a:p>
          <a:p>
            <a:pPr marL="624078" indent="-514350"/>
            <a:r>
              <a:rPr lang="en-US" dirty="0" smtClean="0">
                <a:solidFill>
                  <a:srgbClr val="7030A0"/>
                </a:solidFill>
              </a:rPr>
              <a:t>4.The old woman wore a thick woollen jacket</a:t>
            </a:r>
          </a:p>
          <a:p>
            <a:pPr marL="624078" indent="-514350"/>
            <a:endParaRPr lang="en-US" dirty="0" smtClean="0">
              <a:solidFill>
                <a:srgbClr val="7030A0"/>
              </a:solidFill>
            </a:endParaRPr>
          </a:p>
          <a:p>
            <a:pPr marL="624078" indent="-514350"/>
            <a:r>
              <a:rPr lang="en-US" dirty="0" smtClean="0">
                <a:solidFill>
                  <a:srgbClr val="7030A0"/>
                </a:solidFill>
              </a:rPr>
              <a:t>5.The  athletes were tired and frustrated.</a:t>
            </a:r>
          </a:p>
          <a:p>
            <a:pPr marL="624078" indent="-514350"/>
            <a:endParaRPr lang="en-US" dirty="0" smtClean="0">
              <a:solidFill>
                <a:srgbClr val="7030A0"/>
              </a:solidFill>
            </a:endParaRPr>
          </a:p>
          <a:p>
            <a:pPr marL="624078" indent="-514350"/>
            <a:r>
              <a:rPr lang="en-US" smtClean="0">
                <a:solidFill>
                  <a:srgbClr val="00B050"/>
                </a:solidFill>
                <a:hlinkClick r:id="rId4" action="ppaction://hlinkfile"/>
              </a:rPr>
              <a:t>QUIZ..\JMatch.jmt</a:t>
            </a:r>
            <a:endParaRPr lang="en-US" dirty="0" smtClean="0">
              <a:solidFill>
                <a:srgbClr val="00B05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Assignment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LESSON PRESENTED BY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 WANEROBA D.WATUHA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AT MIVUMONI  ICT  DIGITAL CENTRE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ON 29</a:t>
            </a:r>
            <a:r>
              <a:rPr lang="en-US" baseline="30000" dirty="0" smtClean="0">
                <a:solidFill>
                  <a:srgbClr val="0070C0"/>
                </a:solidFill>
              </a:rPr>
              <a:t>TH</a:t>
            </a:r>
            <a:r>
              <a:rPr lang="en-US" dirty="0" smtClean="0">
                <a:solidFill>
                  <a:srgbClr val="0070C0"/>
                </a:solidFill>
              </a:rPr>
              <a:t> JULY 2013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THANK YOU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already learnt that a noun is a naming word. </a:t>
            </a:r>
          </a:p>
          <a:p>
            <a:endParaRPr lang="en-US" dirty="0" smtClean="0"/>
          </a:p>
          <a:p>
            <a:r>
              <a:rPr lang="en-US" dirty="0" smtClean="0"/>
              <a:t>Now  we are going to learn about adjectives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Activity 1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List all the items or people   in the following </a:t>
            </a:r>
          </a:p>
          <a:p>
            <a:endParaRPr lang="en-US" dirty="0" smtClean="0"/>
          </a:p>
          <a:p>
            <a:r>
              <a:rPr lang="en-US" dirty="0" smtClean="0"/>
              <a:t> picture</a:t>
            </a:r>
            <a:r>
              <a:rPr lang="en-US" dirty="0" smtClean="0">
                <a:solidFill>
                  <a:srgbClr val="00B050"/>
                </a:solidFill>
              </a:rPr>
              <a:t>.(i.e. the nouns in the picture)</a:t>
            </a:r>
          </a:p>
          <a:p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Adjectives 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djectives-for-kids 7.jpg"/>
          <p:cNvPicPr>
            <a:picLocks noGrp="1" noChangeAspect="1"/>
          </p:cNvPicPr>
          <p:nvPr>
            <p:ph idx="1"/>
          </p:nvPr>
        </p:nvPicPr>
        <p:blipFill>
          <a:blip r:embed="rId4">
            <a:lum/>
          </a:blip>
          <a:stretch>
            <a:fillRect/>
          </a:stretch>
        </p:blipFill>
        <p:spPr>
          <a:xfrm>
            <a:off x="0" y="1028352"/>
            <a:ext cx="9144000" cy="582964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 at the following pictures!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Activity 1(b)</a:t>
            </a:r>
          </a:p>
          <a:p>
            <a:r>
              <a:rPr lang="en-US" dirty="0" smtClean="0"/>
              <a:t> Now write down words that describe each of the items or people in the picture.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‘’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You can give more information about the things, 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items or people you have named by answering 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question </a:t>
            </a:r>
            <a:r>
              <a:rPr lang="en-US" dirty="0" smtClean="0">
                <a:solidFill>
                  <a:srgbClr val="00B050"/>
                </a:solidFill>
              </a:rPr>
              <a:t>which?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 smtClean="0"/>
              <a:t>For example from the nouns:  woman,   man,  car</a:t>
            </a:r>
          </a:p>
          <a:p>
            <a:pPr>
              <a:buNone/>
            </a:pPr>
            <a:r>
              <a:rPr lang="en-US" dirty="0" smtClean="0"/>
              <a:t> we can ask the questions: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Which  woman? </a:t>
            </a:r>
            <a:r>
              <a:rPr lang="en-US" dirty="0" smtClean="0">
                <a:solidFill>
                  <a:schemeClr val="accent2"/>
                </a:solidFill>
              </a:rPr>
              <a:t>  Ill </a:t>
            </a:r>
            <a:r>
              <a:rPr lang="en-US" dirty="0" smtClean="0"/>
              <a:t>woman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Which man? </a:t>
            </a:r>
            <a:r>
              <a:rPr lang="en-US" dirty="0" smtClean="0">
                <a:solidFill>
                  <a:schemeClr val="accent2"/>
                </a:solidFill>
              </a:rPr>
              <a:t>  Rich </a:t>
            </a:r>
            <a:r>
              <a:rPr lang="en-US" dirty="0" smtClean="0"/>
              <a:t>man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Which car? </a:t>
            </a:r>
            <a:r>
              <a:rPr lang="en-US" dirty="0" smtClean="0">
                <a:solidFill>
                  <a:schemeClr val="accent2"/>
                </a:solidFill>
              </a:rPr>
              <a:t> New </a:t>
            </a:r>
            <a:r>
              <a:rPr lang="en-US" dirty="0" smtClean="0"/>
              <a:t>car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Cont’d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Adjectives help to make our thoughts and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information as clear and specific as possible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For example: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 smtClean="0">
                <a:solidFill>
                  <a:srgbClr val="00B050"/>
                </a:solidFill>
              </a:rPr>
              <a:t>shy</a:t>
            </a:r>
            <a:r>
              <a:rPr lang="en-US" b="1" dirty="0" smtClean="0">
                <a:solidFill>
                  <a:srgbClr val="0070C0"/>
                </a:solidFill>
              </a:rPr>
              <a:t> girl has joined our group.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Now for you to get the adjective you can ask the question:</a:t>
            </a:r>
          </a:p>
          <a:p>
            <a:pPr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/>
              <a:t>Which girl has joined our group?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Activity 2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Identify the adjectives in each of the following </a:t>
            </a:r>
            <a:r>
              <a:rPr lang="en-US" smtClean="0">
                <a:solidFill>
                  <a:srgbClr val="00B050"/>
                </a:solidFill>
              </a:rPr>
              <a:t>pictures :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djectives-kids.jpg"/>
          <p:cNvPicPr>
            <a:picLocks noGrp="1" noChangeAspect="1"/>
          </p:cNvPicPr>
          <p:nvPr>
            <p:ph idx="1"/>
          </p:nvPr>
        </p:nvPicPr>
        <p:blipFill>
          <a:blip r:embed="rId4">
            <a:lum bright="10000"/>
          </a:blip>
          <a:stretch>
            <a:fillRect/>
          </a:stretch>
        </p:blipFill>
        <p:spPr>
          <a:xfrm>
            <a:off x="0" y="1295400"/>
            <a:ext cx="9143999" cy="5562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type of people are in </a:t>
            </a:r>
            <a:r>
              <a:rPr lang="en-US" smtClean="0"/>
              <a:t>this picture?</a:t>
            </a:r>
            <a:endParaRPr lang="en-US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EXERCISE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Identify the adjectives in the following sentences.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thin girl  is my sister.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fat woman refused to eat more snacks.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My grandfather is an old man now.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My uncle is always a relaxed man.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Jill is always a scared boy.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 admire a strong man.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We met a thirsty man at the bore hole.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Peter is a young man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Activity 3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Make six  different sentences using adjectives from the following pictures.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367</TotalTime>
  <Words>1215</Words>
  <Application>Microsoft Office PowerPoint</Application>
  <PresentationFormat>Екран (4:3)</PresentationFormat>
  <Paragraphs>337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Concourse</vt:lpstr>
      <vt:lpstr>FORM ONE ENGLISH</vt:lpstr>
      <vt:lpstr>Adjectives </vt:lpstr>
      <vt:lpstr>Look at the following pictures!</vt:lpstr>
      <vt:lpstr>                          ‘’</vt:lpstr>
      <vt:lpstr>Cont’d</vt:lpstr>
      <vt:lpstr>‘’</vt:lpstr>
      <vt:lpstr>Which type of people are in this picture?</vt:lpstr>
      <vt:lpstr>‘’</vt:lpstr>
      <vt:lpstr>‘’</vt:lpstr>
      <vt:lpstr>‘’</vt:lpstr>
      <vt:lpstr>‘’</vt:lpstr>
      <vt:lpstr>Assignment 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ONE ENGLISH</dc:title>
  <dc:creator/>
  <cp:lastModifiedBy>RomaK</cp:lastModifiedBy>
  <cp:revision>66</cp:revision>
  <dcterms:created xsi:type="dcterms:W3CDTF">2006-08-16T00:00:00Z</dcterms:created>
  <dcterms:modified xsi:type="dcterms:W3CDTF">2015-09-02T09:28:52Z</dcterms:modified>
</cp:coreProperties>
</file>