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8D80A-643D-4CBF-B77E-B8FFC395CAEE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2FF69-EAAB-4773-BA2E-E8D63FD3791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970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Place Value with Decimals</a:t>
            </a:r>
          </a:p>
          <a:p>
            <a:r>
              <a:rPr lang="en-US" smtClean="0"/>
              <a:t>Chapter 1.2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Place Value with Decimals</a:t>
            </a:r>
          </a:p>
          <a:p>
            <a:r>
              <a:rPr lang="en-US" smtClean="0"/>
              <a:t>Chapter 1.2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1018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Exercise 4</a:t>
            </a:r>
          </a:p>
          <a:p>
            <a:r>
              <a:rPr lang="en-US" smtClean="0"/>
              <a:t>Write a decimal that has the same number.</a:t>
            </a:r>
          </a:p>
          <a:p>
            <a:r>
              <a:rPr lang="en-US" smtClean="0"/>
              <a:t>0.2</a:t>
            </a:r>
          </a:p>
          <a:p>
            <a:r>
              <a:rPr lang="en-US" smtClean="0"/>
              <a:t>5.51</a:t>
            </a:r>
          </a:p>
          <a:p>
            <a:r>
              <a:rPr lang="en-US" smtClean="0"/>
              <a:t>410.6</a:t>
            </a:r>
          </a:p>
          <a:p>
            <a:r>
              <a:rPr lang="en-US" smtClean="0"/>
              <a:t>753.809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Exercise 4</a:t>
            </a:r>
          </a:p>
          <a:p>
            <a:r>
              <a:rPr lang="en-US" smtClean="0"/>
              <a:t>Write a decimal that has the same number.</a:t>
            </a:r>
          </a:p>
          <a:p>
            <a:r>
              <a:rPr lang="en-US" smtClean="0"/>
              <a:t>0.2</a:t>
            </a:r>
          </a:p>
          <a:p>
            <a:r>
              <a:rPr lang="en-US" smtClean="0"/>
              <a:t>5.51</a:t>
            </a:r>
          </a:p>
          <a:p>
            <a:r>
              <a:rPr lang="en-US" smtClean="0"/>
              <a:t>410.6</a:t>
            </a:r>
          </a:p>
          <a:p>
            <a:r>
              <a:rPr lang="en-US" smtClean="0"/>
              <a:t>753.809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3711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do I know what kind of decimal it is?</a:t>
            </a:r>
          </a:p>
          <a:p>
            <a:r>
              <a:rPr lang="en-US" smtClean="0"/>
              <a:t>The name of a decimal is determined by the number of places to the right of the decimal point</a:t>
            </a:r>
          </a:p>
          <a:p>
            <a:r>
              <a:rPr lang="en-US" smtClean="0"/>
              <a:t>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How do I know what kind of decimal it is?</a:t>
            </a:r>
          </a:p>
          <a:p>
            <a:r>
              <a:rPr lang="en-US" smtClean="0"/>
              <a:t>The name of a decimal is determined by the number of places to the right of the decimal point</a:t>
            </a:r>
          </a:p>
          <a:p>
            <a:r>
              <a:rPr lang="en-US" smtClean="0"/>
              <a:t>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9577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are mixed decimals?</a:t>
            </a:r>
          </a:p>
          <a:p>
            <a:r>
              <a:rPr lang="en-US" smtClean="0"/>
              <a:t>Mixed decimals are numbers with both whole numbers and decimals</a:t>
            </a:r>
          </a:p>
          <a:p>
            <a:r>
              <a:rPr lang="en-US" smtClean="0"/>
              <a:t>The name of a whole number is determined by the number of places to the left of the decimal point</a:t>
            </a:r>
          </a:p>
          <a:p>
            <a:r>
              <a:rPr lang="en-US" smtClean="0"/>
              <a:t>In the number 128.765, 1 is in the hundreds place, 2 is in the tens place, 8 is in the ones place, 7 is in the tenths place, 6 is in the hundredths place, and 5 is in the thousandths place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are mixed decimals?</a:t>
            </a:r>
          </a:p>
          <a:p>
            <a:r>
              <a:rPr lang="en-US" smtClean="0"/>
              <a:t>Mixed decimals are numbers with both whole numbers and decimals</a:t>
            </a:r>
          </a:p>
          <a:p>
            <a:r>
              <a:rPr lang="en-US" smtClean="0"/>
              <a:t>The name of a whole number is determined by the number of places to the left of the decimal point</a:t>
            </a:r>
          </a:p>
          <a:p>
            <a:r>
              <a:rPr lang="en-US" smtClean="0"/>
              <a:t>In the number 128.765, 1 is in the hundreds place, 2 is in the tens place, 8 is in the ones place, 7 is in the tenths place, 6 is in the hundredths place, and 5 is in the thousandths place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123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do you read decimals?</a:t>
            </a:r>
          </a:p>
          <a:p>
            <a:r>
              <a:rPr lang="en-US" smtClean="0"/>
              <a:t>To read a decimal correctly, first find the decimal point</a:t>
            </a:r>
          </a:p>
          <a:p>
            <a:r>
              <a:rPr lang="en-US" smtClean="0"/>
              <a:t>Whole numbers are to the left of the decimal point; any numbers to the right of a decimal point form a decimal fraction</a:t>
            </a:r>
          </a:p>
          <a:p>
            <a:r>
              <a:rPr lang="en-US" smtClean="0"/>
              <a:t>Say “and” for the decimal point</a:t>
            </a:r>
          </a:p>
          <a:p>
            <a:r>
              <a:rPr lang="en-US" smtClean="0"/>
              <a:t>The decimal 2164.511 is read as “two thousand, one hundred sixty-four and five hundred eleven thousandths”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How do you read decimals?</a:t>
            </a:r>
          </a:p>
          <a:p>
            <a:r>
              <a:rPr lang="en-US" smtClean="0"/>
              <a:t>To read a decimal correctly, first find the decimal point</a:t>
            </a:r>
          </a:p>
          <a:p>
            <a:r>
              <a:rPr lang="en-US" smtClean="0"/>
              <a:t>Whole numbers are to the left of the decimal point; any numbers to the right of a decimal point form a decimal fraction</a:t>
            </a:r>
          </a:p>
          <a:p>
            <a:r>
              <a:rPr lang="en-US" smtClean="0"/>
              <a:t>Say “and” for the decimal point</a:t>
            </a:r>
          </a:p>
          <a:p>
            <a:r>
              <a:rPr lang="en-US" smtClean="0"/>
              <a:t>The decimal 2164.511 is read as “two thousand, one hundred sixty-four and five hundred eleven thousandths”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0166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Zeros after the decimal point</a:t>
            </a:r>
          </a:p>
          <a:p>
            <a:r>
              <a:rPr lang="en-US" smtClean="0"/>
              <a:t>Writing extra zeros after the decimal point does not change the value!</a:t>
            </a:r>
          </a:p>
          <a:p>
            <a:r>
              <a:rPr lang="en-US" smtClean="0"/>
              <a:t>The decimals 0.2, 0.20, and 0.200 are equivalent decimals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Zeros after the decimal point</a:t>
            </a:r>
          </a:p>
          <a:p>
            <a:r>
              <a:rPr lang="en-US" smtClean="0"/>
              <a:t>Writing extra zeros after the decimal point does not change the value!</a:t>
            </a:r>
          </a:p>
          <a:p>
            <a:r>
              <a:rPr lang="en-US" smtClean="0"/>
              <a:t>The decimals 0.2, 0.20, and 0.200 are equivalent decimals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6092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Here are some practice problems in which I will work through with you to make sure that you understand the main concepts covered. </a:t>
            </a:r>
          </a:p>
          <a:p>
            <a:r>
              <a:rPr lang="en-US" smtClean="0"/>
              <a:t>Practice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Here are some practice problems in which I will work through with you to make sure that you understand the main concepts covered. </a:t>
            </a:r>
          </a:p>
          <a:p>
            <a:r>
              <a:rPr lang="en-US" smtClean="0"/>
              <a:t>Practice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3387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Exercise 1</a:t>
            </a:r>
          </a:p>
          <a:p>
            <a:r>
              <a:rPr lang="en-US" smtClean="0"/>
              <a:t>Write the decimals.</a:t>
            </a:r>
          </a:p>
          <a:p>
            <a:r>
              <a:rPr lang="en-US" smtClean="0"/>
              <a:t>Five thousandths</a:t>
            </a:r>
          </a:p>
          <a:p>
            <a:r>
              <a:rPr lang="en-US" smtClean="0"/>
              <a:t>Ninety-four thousandths</a:t>
            </a:r>
          </a:p>
          <a:p>
            <a:r>
              <a:rPr lang="en-US" smtClean="0"/>
              <a:t>Three hundred thirty-six and sixty-nine hundredths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Exercise 1</a:t>
            </a:r>
          </a:p>
          <a:p>
            <a:r>
              <a:rPr lang="en-US" smtClean="0"/>
              <a:t>Write the decimals.</a:t>
            </a:r>
          </a:p>
          <a:p>
            <a:r>
              <a:rPr lang="en-US" smtClean="0"/>
              <a:t>Five thousandths</a:t>
            </a:r>
          </a:p>
          <a:p>
            <a:r>
              <a:rPr lang="en-US" smtClean="0"/>
              <a:t>Ninety-four thousandths</a:t>
            </a:r>
          </a:p>
          <a:p>
            <a:r>
              <a:rPr lang="en-US" smtClean="0"/>
              <a:t>Three hundred thirty-six and sixty-nine hundredths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8266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Exercise 2</a:t>
            </a:r>
          </a:p>
          <a:p>
            <a:r>
              <a:rPr lang="en-US" smtClean="0"/>
              <a:t>Write each decimal in words.</a:t>
            </a:r>
          </a:p>
          <a:p>
            <a:r>
              <a:rPr lang="en-US" smtClean="0"/>
              <a:t>7884.011</a:t>
            </a:r>
          </a:p>
          <a:p>
            <a:r>
              <a:rPr lang="en-US" smtClean="0"/>
              <a:t>5592.4</a:t>
            </a:r>
          </a:p>
          <a:p>
            <a:r>
              <a:rPr lang="en-US" smtClean="0"/>
              <a:t>4.203</a:t>
            </a:r>
          </a:p>
          <a:p>
            <a:r>
              <a:rPr lang="en-US" smtClean="0"/>
              <a:t>612.250</a:t>
            </a:r>
          </a:p>
          <a:p>
            <a:r>
              <a:rPr lang="en-US" smtClean="0"/>
              <a:t>10.44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Exercise 2</a:t>
            </a:r>
          </a:p>
          <a:p>
            <a:r>
              <a:rPr lang="en-US" smtClean="0"/>
              <a:t>Write each decimal in words.</a:t>
            </a:r>
          </a:p>
          <a:p>
            <a:r>
              <a:rPr lang="en-US" smtClean="0"/>
              <a:t>7884.011</a:t>
            </a:r>
          </a:p>
          <a:p>
            <a:r>
              <a:rPr lang="en-US" smtClean="0"/>
              <a:t>5592.4</a:t>
            </a:r>
          </a:p>
          <a:p>
            <a:r>
              <a:rPr lang="en-US" smtClean="0"/>
              <a:t>4.203</a:t>
            </a:r>
          </a:p>
          <a:p>
            <a:r>
              <a:rPr lang="en-US" smtClean="0"/>
              <a:t>612.250</a:t>
            </a:r>
          </a:p>
          <a:p>
            <a:r>
              <a:rPr lang="en-US" smtClean="0"/>
              <a:t>10.44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8527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Exercise 3</a:t>
            </a:r>
          </a:p>
          <a:p>
            <a:r>
              <a:rPr lang="en-US" smtClean="0"/>
              <a:t>In what place (on the place value chart) is the underlined digit? Write the answer.</a:t>
            </a:r>
          </a:p>
          <a:p>
            <a:r>
              <a:rPr lang="en-US" smtClean="0"/>
              <a:t>1.475</a:t>
            </a:r>
          </a:p>
          <a:p>
            <a:r>
              <a:rPr lang="en-US" smtClean="0"/>
              <a:t>3.763</a:t>
            </a:r>
          </a:p>
          <a:p>
            <a:r>
              <a:rPr lang="en-US" smtClean="0"/>
              <a:t>7780.215</a:t>
            </a:r>
          </a:p>
          <a:p>
            <a:r>
              <a:rPr lang="en-US" smtClean="0"/>
              <a:t>412.407</a:t>
            </a:r>
          </a:p>
          <a:p>
            <a:r>
              <a:rPr lang="en-US" smtClean="0"/>
              <a:t>902.103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Exercise 3</a:t>
            </a:r>
          </a:p>
          <a:p>
            <a:r>
              <a:rPr lang="en-US" smtClean="0"/>
              <a:t>In what place (on the place value chart) is the underlined digit? Write the answer.</a:t>
            </a:r>
          </a:p>
          <a:p>
            <a:r>
              <a:rPr lang="en-US" smtClean="0"/>
              <a:t>1.475</a:t>
            </a:r>
          </a:p>
          <a:p>
            <a:r>
              <a:rPr lang="en-US" smtClean="0"/>
              <a:t>3.763</a:t>
            </a:r>
          </a:p>
          <a:p>
            <a:r>
              <a:rPr lang="en-US" smtClean="0"/>
              <a:t>7780.215</a:t>
            </a:r>
          </a:p>
          <a:p>
            <a:r>
              <a:rPr lang="en-US" smtClean="0"/>
              <a:t>412.407</a:t>
            </a:r>
          </a:p>
          <a:p>
            <a:r>
              <a:rPr lang="en-US" smtClean="0"/>
              <a:t>902.103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384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FB26700-AFAA-481D-81AC-99C1FD55CCA0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6D0357-0135-4F45-956E-E4611091E25F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Place Value with Decimals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/>
              <a:t>Chapter 1.2</a:t>
            </a:r>
            <a:endParaRPr lang="en-US" sz="11500" dirty="0"/>
          </a:p>
        </p:txBody>
      </p:sp>
    </p:spTree>
    <p:custDataLst>
      <p:tags r:id="rId1"/>
    </p:custDataLst>
  </p:cSld>
  <p:clrMapOvr>
    <a:masterClrMapping/>
  </p:clrMapOvr>
  <p:transition advTm="560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Exercise 4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a decimal that has the same number.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0.2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5.51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410.6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753.809</a:t>
            </a:r>
            <a:endParaRPr 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How do I know what kind of decimal it is?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name of a decimal is determined by the number of places to the </a:t>
            </a:r>
            <a:r>
              <a:rPr lang="en-US" i="1" u="sng" dirty="0" smtClean="0"/>
              <a:t>right</a:t>
            </a:r>
            <a:r>
              <a:rPr lang="en-US" dirty="0" smtClean="0"/>
              <a:t> of the decimal point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2895600"/>
          <a:ext cx="7924800" cy="2895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41600"/>
                <a:gridCol w="2641600"/>
                <a:gridCol w="2641600"/>
              </a:tblGrid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Places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Decimal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tenths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hundredths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</a:p>
                  </a:txBody>
                  <a:tcPr/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thousandths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advTm="27441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What are mixed decimals?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Mixed decimals </a:t>
            </a:r>
            <a:r>
              <a:rPr lang="en-US" dirty="0" smtClean="0"/>
              <a:t>are numbers with both whole numbers and decimals</a:t>
            </a:r>
          </a:p>
          <a:p>
            <a:r>
              <a:rPr lang="en-US" dirty="0" smtClean="0"/>
              <a:t>The name of a whole number is determined by the number of places to the </a:t>
            </a:r>
            <a:r>
              <a:rPr lang="en-US" i="1" u="sng" dirty="0" smtClean="0"/>
              <a:t>left</a:t>
            </a:r>
            <a:r>
              <a:rPr lang="en-US" dirty="0" smtClean="0"/>
              <a:t> of the decimal point</a:t>
            </a:r>
          </a:p>
          <a:p>
            <a:pPr lvl="1"/>
            <a:r>
              <a:rPr lang="en-US" dirty="0" smtClean="0"/>
              <a:t>In the number 128.765, 1 is in the hundreds place, 2 is in the tens place, 8 is in the ones place, 7 is in the tenths place, 6 is in the hundredths place, and 5 is in the thousandths place</a:t>
            </a:r>
          </a:p>
        </p:txBody>
      </p:sp>
    </p:spTree>
    <p:custDataLst>
      <p:tags r:id="rId1"/>
    </p:custDataLst>
  </p:cSld>
  <p:clrMapOvr>
    <a:masterClrMapping/>
  </p:clrMapOvr>
  <p:transition advTm="28328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How do you read decimals?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read a decimal correctly, first find the decimal point</a:t>
            </a:r>
          </a:p>
          <a:p>
            <a:r>
              <a:rPr lang="en-US" dirty="0" smtClean="0"/>
              <a:t>Whole numbers are to the left of the decimal point; any numbers to the right of a decimal point form a decimal fraction</a:t>
            </a:r>
          </a:p>
          <a:p>
            <a:r>
              <a:rPr lang="en-US" dirty="0" smtClean="0"/>
              <a:t>Say “and” for the decimal point</a:t>
            </a:r>
          </a:p>
          <a:p>
            <a:pPr lvl="1"/>
            <a:r>
              <a:rPr lang="en-US" dirty="0" smtClean="0"/>
              <a:t>The decimal 2164.511 is read as “two thousand, one hundred sixty-four </a:t>
            </a:r>
            <a:r>
              <a:rPr lang="en-US" i="1" u="sng" dirty="0" smtClean="0"/>
              <a:t>and</a:t>
            </a:r>
            <a:r>
              <a:rPr lang="en-US" dirty="0" smtClean="0"/>
              <a:t> five hundred eleven thousandths”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2918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Zeros after the decimal point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Writing extra zeros after the decimal point </a:t>
            </a:r>
            <a:r>
              <a:rPr lang="en-US" u="sng" dirty="0" smtClean="0"/>
              <a:t>does </a:t>
            </a:r>
            <a:r>
              <a:rPr lang="en-US" i="1" u="sng" dirty="0" smtClean="0"/>
              <a:t>not</a:t>
            </a:r>
            <a:r>
              <a:rPr lang="en-US" u="sng" dirty="0" smtClean="0"/>
              <a:t> change the value!</a:t>
            </a:r>
            <a:endParaRPr lang="en-US" dirty="0" smtClean="0"/>
          </a:p>
          <a:p>
            <a:pPr lvl="1"/>
            <a:r>
              <a:rPr lang="en-US" dirty="0" smtClean="0"/>
              <a:t>The decimals 0.2, 0.20, and 0.200 are </a:t>
            </a:r>
            <a:r>
              <a:rPr lang="en-US" b="1" dirty="0" smtClean="0"/>
              <a:t>equivalent decimals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736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Here are some practice problems in which I will work through with you to make sure that you understand the main concepts covered. 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Practice</a:t>
            </a:r>
            <a:endParaRPr lang="en-US" sz="9600" dirty="0"/>
          </a:p>
        </p:txBody>
      </p:sp>
    </p:spTree>
  </p:cSld>
  <p:clrMapOvr>
    <a:masterClrMapping/>
  </p:clrMapOvr>
  <p:transition advTm="1622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Exercise 1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the decimals.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Five thousandths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Ninety-four thousandths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Three hundred thirty-six and sixty-nine hundredths</a:t>
            </a:r>
            <a:endParaRPr lang="en-US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Exercise 2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each decimal in words.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7884.011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5592.4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4.203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612.250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10.44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Exercise 3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what place (on the place value chart) is the underlined digit? Write the answer.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1.4</a:t>
            </a:r>
            <a:r>
              <a:rPr lang="en-US" u="sng" dirty="0" smtClean="0"/>
              <a:t>7</a:t>
            </a:r>
            <a:r>
              <a:rPr lang="en-US" dirty="0" smtClean="0"/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3</a:t>
            </a:r>
            <a:r>
              <a:rPr lang="en-US" dirty="0" smtClean="0"/>
              <a:t>.763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7780.21</a:t>
            </a:r>
            <a:r>
              <a:rPr lang="en-US" u="sng" dirty="0" smtClean="0"/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412.</a:t>
            </a:r>
            <a:r>
              <a:rPr lang="en-US" u="sng" dirty="0" smtClean="0"/>
              <a:t>4</a:t>
            </a:r>
            <a:r>
              <a:rPr lang="en-US" dirty="0" smtClean="0"/>
              <a:t>07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9</a:t>
            </a:r>
            <a:r>
              <a:rPr lang="en-US" u="sng" dirty="0" smtClean="0"/>
              <a:t>0</a:t>
            </a:r>
            <a:r>
              <a:rPr lang="en-US" dirty="0" smtClean="0"/>
              <a:t>2.103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8|4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6|3.8|5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6|4.4|6.9|3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5|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arcela Math Lessons">
      <a:majorFont>
        <a:latin typeface="Mistral"/>
        <a:ea typeface=""/>
        <a:cs typeface=""/>
      </a:majorFont>
      <a:minorFont>
        <a:latin typeface="Arial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503</TotalTime>
  <Words>948</Words>
  <Application>Microsoft Office PowerPoint</Application>
  <PresentationFormat>Екран (4:3)</PresentationFormat>
  <Paragraphs>144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Civic</vt:lpstr>
      <vt:lpstr>Chapter 1.2</vt:lpstr>
      <vt:lpstr>How do I know what kind of decimal it is?</vt:lpstr>
      <vt:lpstr>What are mixed decimals?</vt:lpstr>
      <vt:lpstr>How do you read decimals?</vt:lpstr>
      <vt:lpstr>Zeros after the decimal point</vt:lpstr>
      <vt:lpstr>Practice</vt:lpstr>
      <vt:lpstr>Exercise 1</vt:lpstr>
      <vt:lpstr>Exercise 2</vt:lpstr>
      <vt:lpstr>Exercise 3</vt:lpstr>
      <vt:lpstr>Exercise 4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1.2</dc:title>
  <dc:creator>Natasha Khimji</dc:creator>
  <cp:lastModifiedBy>RomaK</cp:lastModifiedBy>
  <cp:revision>15</cp:revision>
  <dcterms:created xsi:type="dcterms:W3CDTF">2010-02-06T21:11:29Z</dcterms:created>
  <dcterms:modified xsi:type="dcterms:W3CDTF">2015-09-04T07:34:34Z</dcterms:modified>
</cp:coreProperties>
</file>