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60" d="100"/>
          <a:sy n="60" d="100"/>
        </p:scale>
        <p:origin x="-8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33C73-0E92-4EB7-9DDD-AA53925D232F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8CD5B-382B-485C-8546-222EE1334599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96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Sugar Refining Process</a:t>
            </a:r>
          </a:p>
          <a:p>
            <a:r>
              <a:rPr lang="en-US" smtClean="0"/>
              <a:t>By </a:t>
            </a:r>
          </a:p>
          <a:p>
            <a:r>
              <a:rPr lang="en-US" smtClean="0"/>
              <a:t>Abdul WASEH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Sugar Refining Process</a:t>
            </a:r>
          </a:p>
          <a:p>
            <a:r>
              <a:rPr lang="en-US" smtClean="0"/>
              <a:t>By </a:t>
            </a:r>
          </a:p>
          <a:p>
            <a:r>
              <a:rPr lang="en-US" smtClean="0"/>
              <a:t>Abdul WASEH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61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60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28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65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4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50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95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927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27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61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06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08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20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71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89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65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24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518B10-6D80-43CC-9347-CB30443B52E7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ECF7B8-8767-48F9-97EC-3D0E7A1852BE}" type="slidenum">
              <a:rPr lang="en-US" smtClean="0"/>
              <a:pPr/>
              <a:t>‹№›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Sugar Refining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3429000"/>
            <a:ext cx="5029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Abdul </a:t>
            </a:r>
            <a:r>
              <a:rPr lang="en-US" dirty="0" smtClean="0"/>
              <a:t>WASEH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242</TotalTime>
  <Words>50</Words>
  <Application>Microsoft Office PowerPoint</Application>
  <PresentationFormat>Екран (4:3)</PresentationFormat>
  <Paragraphs>41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Flow</vt:lpstr>
      <vt:lpstr>Sugar Refining Process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RomaK</cp:lastModifiedBy>
  <cp:revision>9</cp:revision>
  <dcterms:created xsi:type="dcterms:W3CDTF">2014-10-16T13:43:45Z</dcterms:created>
  <dcterms:modified xsi:type="dcterms:W3CDTF">2015-09-02T06:02:03Z</dcterms:modified>
</cp:coreProperties>
</file>